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52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32520" y="188640"/>
            <a:ext cx="7494984" cy="1742760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Санкт-Петербургское государственное бюджетное</a:t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профессиональное образовательное учреждение </a:t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Колледж судостроения и прикладных технологий» - </a:t>
            </a:r>
            <a:b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Ресурсный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772" y="1556792"/>
            <a:ext cx="7272480" cy="1752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ea typeface="Calibri"/>
              </a:rPr>
              <a:t> 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/>
                <a:ea typeface="Calibri"/>
              </a:rPr>
              <a:t>Мастер-класс </a:t>
            </a:r>
          </a:p>
          <a:p>
            <a:pPr>
              <a:spcBef>
                <a:spcPts val="0"/>
              </a:spcBef>
            </a:pPr>
            <a:r>
              <a:rPr lang="ru-RU" sz="2400" b="1" i="1" dirty="0" smtClean="0">
                <a:solidFill>
                  <a:srgbClr val="7030A0"/>
                </a:solidFill>
                <a:latin typeface="Times New Roman"/>
              </a:rPr>
              <a:t>«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Подготовка наставников на производстве и повышение квалификации педагогов СПО»</a:t>
            </a:r>
            <a:endParaRPr lang="ru-RU" sz="2400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173510"/>
            <a:ext cx="2160240" cy="16944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164610"/>
            <a:ext cx="2016223" cy="16523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149080"/>
            <a:ext cx="1944216" cy="16166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Подзаголовок 2"/>
          <p:cNvSpPr txBox="1">
            <a:spLocks/>
          </p:cNvSpPr>
          <p:nvPr/>
        </p:nvSpPr>
        <p:spPr>
          <a:xfrm>
            <a:off x="1047253" y="5765705"/>
            <a:ext cx="727248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24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ea typeface="Calibri"/>
              </a:rPr>
              <a:t> </a:t>
            </a:r>
            <a:r>
              <a:rPr lang="ru-RU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ea typeface="Calibri"/>
              </a:rPr>
              <a:t>Санкт-Петербург</a:t>
            </a:r>
          </a:p>
          <a:p>
            <a:pPr>
              <a:spcBef>
                <a:spcPts val="0"/>
              </a:spcBef>
            </a:pPr>
            <a:r>
              <a:rPr lang="ru-RU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16 марта 2021 г.</a:t>
            </a:r>
            <a:endParaRPr lang="ru-RU" i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379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20837539"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</a:p>
          <a:p>
            <a:pPr marL="0" indent="0" algn="ctr">
              <a:buNone/>
            </a:pPr>
            <a:r>
              <a:rPr lang="ru-RU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</a:t>
            </a:r>
            <a:endParaRPr lang="ru-RU" sz="4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62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3826768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наставников от предприятий</a:t>
            </a:r>
            <a:endParaRPr lang="ru-RU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963" y="218179"/>
            <a:ext cx="4427984" cy="249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716311" y="3212976"/>
            <a:ext cx="8229600" cy="2016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Инновационная образовательная программа «Разработка организационно-методической модели внедрения наставничества в колледже и на предприятии в практику подготовки кадров по программам среднего профессионального образования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43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профессиональные программы повышения квалификации</a:t>
            </a: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 стрелкой 4"/>
          <p:cNvCxnSpPr>
            <a:stCxn id="2" idx="2"/>
          </p:cNvCxnSpPr>
          <p:nvPr/>
        </p:nvCxnSpPr>
        <p:spPr>
          <a:xfrm>
            <a:off x="4572000" y="1412776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2051720" y="1412776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7164288" y="1412776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079612" y="2443212"/>
            <a:ext cx="1944216" cy="31683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827584" y="2601329"/>
            <a:ext cx="2313130" cy="28632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 – 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обучающийся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483006" y="2590378"/>
            <a:ext cx="2177988" cy="28632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обучающийся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6075294" y="2595773"/>
            <a:ext cx="2177988" cy="28632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Обучающийся - обучающийся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71600" y="2420888"/>
            <a:ext cx="2169114" cy="31906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483006" y="2443212"/>
            <a:ext cx="2169114" cy="31906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6070489" y="2443212"/>
            <a:ext cx="2169114" cy="31906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6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рабочей группы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целей и задач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содержания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необходимых условий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наставничества </a:t>
            </a:r>
            <a:b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«Работодатель – обучающийся»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39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6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</a:t>
            </a:r>
            <a:endParaRPr lang="ru-RU" sz="3600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51520" y="692696"/>
            <a:ext cx="2664296" cy="21602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Неравнодушный профессионал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419872" y="378709"/>
            <a:ext cx="2592288" cy="21602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 опыт работы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51520" y="3615548"/>
            <a:ext cx="2664296" cy="226172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к обучающемуся как к равному и потенциальной будущему коллеге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300192" y="692696"/>
            <a:ext cx="2664296" cy="195445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квалификация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444208" y="3597912"/>
            <a:ext cx="2520280" cy="19913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Активная жизненная позиция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419872" y="4365105"/>
            <a:ext cx="2592288" cy="20882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Развитые коммуникативные навыки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4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организации образовательного процесса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 формирования ОК и ПК;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Созданная образовательная культура, частью которой является корпоративная культура предприятия;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Выстраивание образовательного процесса (этапы: целеполагание, планирование, реализация, анализ, рефлексия);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стратегии общения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общей дидактической схемы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задачи;</a:t>
            </a:r>
          </a:p>
          <a:p>
            <a:pPr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Выработка алгоритма выполнения задания;</a:t>
            </a:r>
          </a:p>
          <a:p>
            <a:pPr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средств для выполнения задания;</a:t>
            </a:r>
          </a:p>
          <a:p>
            <a:pPr>
              <a:buFontTx/>
              <a:buChar char="-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Самооценивание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Внешнее оценивание;</a:t>
            </a:r>
          </a:p>
          <a:p>
            <a:pPr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(Пункты могут меняться в зависимости от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-физических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особенностей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 должен знать</a:t>
            </a:r>
            <a:endParaRPr lang="ru-RU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33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 возрастных особенностей обучающихся.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Разрешение конфликтов (работа с возражениями и сопротивлением).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Воспитательный аспект (формирование самостоятельности и ответственности)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должны соответствовать целям обучения;</a:t>
            </a:r>
          </a:p>
          <a:p>
            <a:pPr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аботы типичны для профессии;</a:t>
            </a:r>
          </a:p>
          <a:p>
            <a:pPr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аботы разнообразны;</a:t>
            </a:r>
          </a:p>
          <a:p>
            <a:pPr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аботы направлены на совершенствование умений, знаний;</a:t>
            </a:r>
          </a:p>
          <a:p>
            <a:pPr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ремя выполнения работ приближается к реальному.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Обратная связь и рефлексия</a:t>
            </a:r>
            <a:endPara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 должен знать</a:t>
            </a:r>
            <a:endParaRPr lang="ru-RU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84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568952" cy="5649491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Задачи, поставленные перед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наставником от производства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2312194"/>
            <a:ext cx="2016224" cy="302433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обучающимся в раскрытии и оценке своего потенциала</a:t>
            </a:r>
            <a:endParaRPr lang="ru-RU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11760" y="2315898"/>
            <a:ext cx="2016224" cy="302433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осознанности в вопросах выбора профессии и т.д.</a:t>
            </a:r>
            <a:endParaRPr lang="ru-RU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72000" y="2312194"/>
            <a:ext cx="2088232" cy="302433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лидерских и </a:t>
            </a:r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др.навыков</a:t>
            </a: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метакомпетен</a:t>
            </a:r>
            <a:endParaRPr lang="ru-RU" sz="20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04248" y="2303745"/>
            <a:ext cx="2016224" cy="302433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в приобретении опыта</a:t>
            </a:r>
            <a:endParaRPr lang="ru-RU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1259632" y="1412776"/>
            <a:ext cx="331236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572000" y="1412776"/>
            <a:ext cx="309634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3563888" y="1412776"/>
            <a:ext cx="1008112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572000" y="1412776"/>
            <a:ext cx="93610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1976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Дополнительная профессиональная программа повышения квалификации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аставников от производства</a:t>
            </a:r>
          </a:p>
          <a:p>
            <a:pPr marL="0" indent="0" algn="ctr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 часа</a:t>
            </a:r>
          </a:p>
          <a:p>
            <a:pPr marL="0" indent="0" algn="ctr">
              <a:buNone/>
            </a:pP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наставничества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 обучения наставляемых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 как  инструмент наставничества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целей и задач наставляемым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трудовых навыков</a:t>
            </a:r>
          </a:p>
          <a:p>
            <a:pPr>
              <a:buFontTx/>
              <a:buChar char="-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2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120</TotalTime>
  <Words>315</Words>
  <Application>Microsoft Office PowerPoint</Application>
  <PresentationFormat>Экран (4:3)</PresentationFormat>
  <Paragraphs>79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Calibri</vt:lpstr>
      <vt:lpstr>Candara</vt:lpstr>
      <vt:lpstr>Symbol</vt:lpstr>
      <vt:lpstr>Times New Roman</vt:lpstr>
      <vt:lpstr>Волна</vt:lpstr>
      <vt:lpstr>Санкт-Петербургское государственное бюджетное  профессиональное образовательное учреждение  «Колледж судостроения и прикладных технологий» -  Ресурсный центр  </vt:lpstr>
      <vt:lpstr>Подготовка наставников от предприятий</vt:lpstr>
      <vt:lpstr>Дополнительные профессиональные программы повышения квалификации</vt:lpstr>
      <vt:lpstr>Форма наставничества  «Работодатель – обучающийся»</vt:lpstr>
      <vt:lpstr>Презентация PowerPoint</vt:lpstr>
      <vt:lpstr>Наставник должен знать</vt:lpstr>
      <vt:lpstr>Наставник должен знать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Санкт-Петербургское государственное бюджетное  профессиональное образовательное учреждение  «Колледж судостроения и прикладных технологий» -  Ресурсный центр</dc:title>
  <dc:creator>User</dc:creator>
  <cp:lastModifiedBy>Windows User</cp:lastModifiedBy>
  <cp:revision>15</cp:revision>
  <dcterms:modified xsi:type="dcterms:W3CDTF">2021-03-25T06:24:25Z</dcterms:modified>
</cp:coreProperties>
</file>