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90096"/>
            <a:ext cx="7494984" cy="1742760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Санкт-Петербургское государственное бюджетное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профессиональное образовательное учреждение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Колледж судостроения и прикладных технологий» - 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Ресурсный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8842" y="1844824"/>
            <a:ext cx="7272480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latin typeface="Times New Roman"/>
                <a:ea typeface="Calibri"/>
              </a:rPr>
              <a:t> Семинар </a:t>
            </a:r>
          </a:p>
          <a:p>
            <a:pPr algn="ctr">
              <a:spcBef>
                <a:spcPts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latin typeface="Times New Roman"/>
              </a:rPr>
              <a:t>«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Наставничество на производстве – технология формирования компетенций выпускника»</a:t>
            </a:r>
            <a:endParaRPr lang="ru-RU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73510"/>
            <a:ext cx="2160240" cy="16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164610"/>
            <a:ext cx="2016223" cy="1652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49080"/>
            <a:ext cx="1944216" cy="1616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6357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ключевые компетенции выпускника, формируемые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системой наставничества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1" t="15926" r="16970" b="13771"/>
          <a:stretch/>
        </p:blipFill>
        <p:spPr bwMode="auto">
          <a:xfrm>
            <a:off x="1259632" y="1904256"/>
            <a:ext cx="6332659" cy="3916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30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260648"/>
            <a:ext cx="8136904" cy="64087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выпускника ПОУ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Ценностно-смысловые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Общекультурные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Учебно-познавательные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Информационные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Коммуникативные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Личностного самосовершенствования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92660" y="1466675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899592" y="2137583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915852" y="2945904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899592" y="3646303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915852" y="4437112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915852" y="5157192"/>
            <a:ext cx="792088" cy="288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72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Ценностно-смысловые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1195" y="1444134"/>
            <a:ext cx="8229600" cy="1800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Понимать сущность будущей профессии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поиск и оценку информации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Определять задачи саморазвития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7" y="3566800"/>
            <a:ext cx="6984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Общекультурные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35046" y="4437112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Соблюдать правовые нормы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2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Учебно-познавательные компетенции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1195" y="1444134"/>
            <a:ext cx="8229600" cy="1800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Организовывать собственную деятельность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Оценивать риски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Принимать решения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244334"/>
            <a:ext cx="6984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35046" y="4149080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поиск и оценку информации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Использовать информационно-коммуникационные технологии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3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Коммуникативные компетенции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1194" y="1340768"/>
            <a:ext cx="8229600" cy="1800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Работать в коллективе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Взаимодействие с руководством и коллегами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7" y="2564904"/>
            <a:ext cx="6984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Социально-трудовые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46343" y="3429000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Оценивать риски и принимать решения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Ставить цели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профессиональную деятельность в различных условиях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Обеспечивать охрану труда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61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Компетенции личностного самосовершенствования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25922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Определять задачи саморазвития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Самообразование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квалификации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поиск и оценку информации для личностного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376492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Функции наставнической деятельности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Организационно-управленческая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Социально-педагогическая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Организационно-методическая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Информационно-консультационная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Коррекционно-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реорганизующая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-конечная звезда 4"/>
          <p:cNvSpPr/>
          <p:nvPr/>
        </p:nvSpPr>
        <p:spPr>
          <a:xfrm>
            <a:off x="655948" y="1340768"/>
            <a:ext cx="504056" cy="43204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655948" y="2060848"/>
            <a:ext cx="504056" cy="43204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655948" y="2901427"/>
            <a:ext cx="504056" cy="43204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655948" y="3764454"/>
            <a:ext cx="504056" cy="43204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655948" y="4725144"/>
            <a:ext cx="504056" cy="43204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741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83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113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Санкт-Петербургское государственное бюджетное  профессиональное образовательное учреждение  «Колледж судостроения и прикладных технологий» -  Ресурсный центр  </vt:lpstr>
      <vt:lpstr>Современные ключевые компетенции выпускника, формируемые  системой наставничества</vt:lpstr>
      <vt:lpstr>Презентация PowerPoint</vt:lpstr>
      <vt:lpstr>Ценностно-смысловые компетенции</vt:lpstr>
      <vt:lpstr>Учебно-познавательные компетенции</vt:lpstr>
      <vt:lpstr>Коммуникативные компетенции</vt:lpstr>
      <vt:lpstr>Компетенции личностного самосовершенствования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Санкт-Петербургское государственное бюджетное  профессиональное образовательное учреждение  «Колледж судостроения и прикладных технологий» -  Ресурсный центр  </dc:title>
  <dc:creator>User</dc:creator>
  <cp:lastModifiedBy>User</cp:lastModifiedBy>
  <cp:revision>10</cp:revision>
  <dcterms:created xsi:type="dcterms:W3CDTF">2021-05-25T06:13:24Z</dcterms:created>
  <dcterms:modified xsi:type="dcterms:W3CDTF">2021-05-25T08:01:47Z</dcterms:modified>
</cp:coreProperties>
</file>