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90096"/>
            <a:ext cx="7494984" cy="174276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Санкт-Петербургское государственное бюджетное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профессиональное образовательное учреждение </a:t>
            </a:r>
            <a:b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Колледж судостроения и прикладных технологий» -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Ресурсный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8842" y="1844824"/>
            <a:ext cx="7272480" cy="17526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/>
                <a:ea typeface="Calibri"/>
              </a:rPr>
              <a:t> Семинар </a:t>
            </a:r>
          </a:p>
          <a:p>
            <a:pPr algn="ctr">
              <a:spcBef>
                <a:spcPts val="0"/>
              </a:spcBef>
            </a:pPr>
            <a:r>
              <a:rPr lang="ru-RU" sz="2400" b="1" i="1" dirty="0" smtClean="0">
                <a:solidFill>
                  <a:srgbClr val="002060"/>
                </a:solidFill>
                <a:latin typeface="Times New Roman"/>
              </a:rPr>
              <a:t>«</a:t>
            </a:r>
            <a:r>
              <a:rPr lang="ru-RU" sz="2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Наставничество на производстве – технология формирования компетенций выпускника»</a:t>
            </a:r>
            <a:endParaRPr lang="ru-RU" sz="2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173510"/>
            <a:ext cx="2160240" cy="1694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164610"/>
            <a:ext cx="2016223" cy="1652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149080"/>
            <a:ext cx="1944216" cy="1616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6357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Современные ключевые компетенции выпускника, формируемые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системой наставничества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1" t="15926" r="16970" b="13771"/>
          <a:stretch/>
        </p:blipFill>
        <p:spPr bwMode="auto">
          <a:xfrm>
            <a:off x="1259632" y="1904256"/>
            <a:ext cx="6332659" cy="3916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2303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55576" y="260648"/>
            <a:ext cx="8136904" cy="64087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Компетенции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выпускника ПОУ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Ценностно-смысловые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Общекультурные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Учебно-познавательные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Информационные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Коммуникативные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Личностного самосовершенствования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92660" y="1466675"/>
            <a:ext cx="792088" cy="288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899592" y="2137583"/>
            <a:ext cx="792088" cy="288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915852" y="2945904"/>
            <a:ext cx="792088" cy="288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899592" y="3646303"/>
            <a:ext cx="792088" cy="288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915852" y="4437112"/>
            <a:ext cx="792088" cy="288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915852" y="5157192"/>
            <a:ext cx="792088" cy="2880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72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Ценностно-смысловые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1195" y="1444134"/>
            <a:ext cx="8229600" cy="1800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Понимать сущность будущей профессии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Осуществлять поиск и оценку информации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Определять задачи саморазвития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7" y="3566800"/>
            <a:ext cx="6984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Общекультурные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5046" y="4437112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Соблюдать правовые нормы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425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Учебно-познавательные компетенции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1195" y="1444134"/>
            <a:ext cx="8229600" cy="1800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Организовывать собственную деятельность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Оценивать риски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Принимать решения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3244334"/>
            <a:ext cx="6984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5046" y="4149080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Осуществлять поиск и оценку информации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Использовать информационно-коммуникационные технологии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93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6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Коммуникативные компетенции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21194" y="1340768"/>
            <a:ext cx="8229600" cy="18002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Работать в коллективе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Взаимодействие с руководством и коллегами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43607" y="2564904"/>
            <a:ext cx="69847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Социально-трудовые </a:t>
            </a:r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компетенции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46343" y="3429000"/>
            <a:ext cx="82296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Оценивать риски и принимать решения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Ставить цели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Осуществлять профессиональную деятельность в различных условиях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Обеспечивать охрану труда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610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Компетенции личностного самосовершенствования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8229600" cy="25922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Определять задачи саморазвития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Самообразование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Осуществлять поиск и оценку информации для личностного развития</a:t>
            </a:r>
          </a:p>
        </p:txBody>
      </p:sp>
    </p:spTree>
    <p:extLst>
      <p:ext uri="{BB962C8B-B14F-4D97-AF65-F5344CB8AC3E}">
        <p14:creationId xmlns:p14="http://schemas.microsoft.com/office/powerpoint/2010/main" val="376492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 наставнической деятельности</a:t>
            </a:r>
          </a:p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Организационно-управленческая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Социально-педагогическая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Организационно-методическая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Информационно-консультационная</a:t>
            </a:r>
          </a:p>
          <a:p>
            <a:pPr marL="0" indent="0" algn="just">
              <a:lnSpc>
                <a:spcPct val="20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Коррекционно-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реорганизующая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-конечная звезда 4"/>
          <p:cNvSpPr/>
          <p:nvPr/>
        </p:nvSpPr>
        <p:spPr>
          <a:xfrm>
            <a:off x="655948" y="1340768"/>
            <a:ext cx="504056" cy="432048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4-конечная звезда 5"/>
          <p:cNvSpPr/>
          <p:nvPr/>
        </p:nvSpPr>
        <p:spPr>
          <a:xfrm>
            <a:off x="655948" y="2060848"/>
            <a:ext cx="504056" cy="432048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4-конечная звезда 6"/>
          <p:cNvSpPr/>
          <p:nvPr/>
        </p:nvSpPr>
        <p:spPr>
          <a:xfrm>
            <a:off x="655948" y="2901427"/>
            <a:ext cx="504056" cy="432048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4-конечная звезда 7"/>
          <p:cNvSpPr/>
          <p:nvPr/>
        </p:nvSpPr>
        <p:spPr>
          <a:xfrm>
            <a:off x="655948" y="3764454"/>
            <a:ext cx="504056" cy="432048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4-конечная звезда 8"/>
          <p:cNvSpPr/>
          <p:nvPr/>
        </p:nvSpPr>
        <p:spPr>
          <a:xfrm>
            <a:off x="655948" y="4725144"/>
            <a:ext cx="504056" cy="432048"/>
          </a:xfrm>
          <a:prstGeom prst="star4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74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7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783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113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Санкт-Петербургское государственное бюджетное  профессиональное образовательное учреждение  «Колледж судостроения и прикладных технологий» -  Ресурсный центр  </vt:lpstr>
      <vt:lpstr>Современные ключевые компетенции выпускника, формируемые  системой наставничества</vt:lpstr>
      <vt:lpstr>Презентация PowerPoint</vt:lpstr>
      <vt:lpstr>Ценностно-смысловые компетенции</vt:lpstr>
      <vt:lpstr>Учебно-познавательные компетенции</vt:lpstr>
      <vt:lpstr>Коммуникативные компетенции</vt:lpstr>
      <vt:lpstr>Компетенции личностного самосовершенствования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Санкт-Петербургское государственное бюджетное  профессиональное образовательное учреждение  «Колледж судостроения и прикладных технологий» -  Ресурсный центр  </dc:title>
  <dc:creator>User</dc:creator>
  <cp:lastModifiedBy>User</cp:lastModifiedBy>
  <cp:revision>10</cp:revision>
  <dcterms:created xsi:type="dcterms:W3CDTF">2021-05-25T06:13:24Z</dcterms:created>
  <dcterms:modified xsi:type="dcterms:W3CDTF">2021-05-25T08:01:47Z</dcterms:modified>
</cp:coreProperties>
</file>