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2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9" r:id="rId1"/>
  </p:sldMasterIdLst>
  <p:notesMasterIdLst>
    <p:notesMasterId r:id="rId13"/>
  </p:notesMasterIdLst>
  <p:sldIdLst>
    <p:sldId id="256" r:id="rId2"/>
    <p:sldId id="289" r:id="rId3"/>
    <p:sldId id="268" r:id="rId4"/>
    <p:sldId id="261" r:id="rId5"/>
    <p:sldId id="262" r:id="rId6"/>
    <p:sldId id="290" r:id="rId7"/>
    <p:sldId id="283" r:id="rId8"/>
    <p:sldId id="273" r:id="rId9"/>
    <p:sldId id="281" r:id="rId10"/>
    <p:sldId id="285" r:id="rId11"/>
    <p:sldId id="28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algn="l" defTabSz="457200" rtl="0" eaLnBrk="1" latinLnBrk="0" hangingPunct="1">
              <a:defRPr lang="ru-RU" sz="2000" b="1" i="0" u="none" strike="noStrike" kern="1200" spc="0" baseline="0" dirty="0">
                <a:solidFill>
                  <a:schemeClr val="accent2">
                    <a:lumMod val="75000"/>
                  </a:schemeClr>
                </a:solidFill>
                <a:latin typeface="Roboto"/>
                <a:ea typeface="+mn-ea"/>
                <a:cs typeface="+mn-cs"/>
              </a:defRPr>
            </a:pPr>
            <a:r>
              <a:rPr lang="ru-RU" sz="2000" b="1" kern="1200" dirty="0">
                <a:solidFill>
                  <a:schemeClr val="accent2">
                    <a:lumMod val="75000"/>
                  </a:schemeClr>
                </a:solidFill>
                <a:latin typeface="Roboto"/>
                <a:ea typeface="+mn-ea"/>
                <a:cs typeface="+mn-cs"/>
              </a:rPr>
              <a:t>Наставники 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algn="l" defTabSz="457200" rtl="0" eaLnBrk="1" latinLnBrk="0" hangingPunct="1">
            <a:defRPr lang="ru-RU" sz="2000" b="1" i="0" u="none" strike="noStrike" kern="1200" spc="0" baseline="0" dirty="0">
              <a:solidFill>
                <a:schemeClr val="accent2">
                  <a:lumMod val="75000"/>
                </a:schemeClr>
              </a:solidFill>
              <a:latin typeface="Roboto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Наставники 2019</c:v>
                </c:pt>
              </c:strCache>
            </c:strRef>
          </c:tx>
          <c:explosion val="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516-4ABD-B562-BABDE00BB5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516-4ABD-B562-BABDE00BB593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7614542-83DD-4E72-9FD7-2B4874FC41D2}" type="CATEGORYNAME">
                      <a:rPr lang="ru-RU"/>
                      <a:pPr>
                        <a:defRPr sz="1600" b="1"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C70E493-3ECA-4033-B9A8-D9B09CDA09EE}" type="CATEGORYNAME">
                      <a:rPr lang="ru-RU"/>
                      <a:pPr>
                        <a:defRPr sz="1600" b="1"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Наставники ВПО</c:v>
                </c:pt>
                <c:pt idx="1">
                  <c:v>Наставники СПО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125</c:v>
                </c:pt>
                <c:pt idx="1">
                  <c:v>140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516-4ABD-B562-BABDE00BB59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algn="l" defTabSz="457200" rtl="0" eaLnBrk="1" latinLnBrk="0" hangingPunct="1">
              <a:defRPr lang="ru-RU" sz="2000" b="1" i="0" u="none" strike="noStrike" kern="1200" cap="all" spc="0" baseline="0" dirty="0">
                <a:solidFill>
                  <a:srgbClr val="800000"/>
                </a:solidFill>
                <a:latin typeface="Roboto"/>
                <a:ea typeface="+mn-ea"/>
                <a:cs typeface="+mn-cs"/>
              </a:defRPr>
            </a:pPr>
            <a:r>
              <a:rPr lang="ru-RU" sz="2000" b="1" i="0" u="none" strike="noStrike" kern="1200" spc="0" baseline="0" dirty="0">
                <a:solidFill>
                  <a:schemeClr val="accent2">
                    <a:lumMod val="75000"/>
                  </a:schemeClr>
                </a:solidFill>
                <a:latin typeface="Roboto"/>
                <a:ea typeface="+mn-ea"/>
                <a:cs typeface="+mn-cs"/>
              </a:rPr>
              <a:t>Средний</a:t>
            </a:r>
            <a:r>
              <a:rPr lang="ru-RU" sz="2000" b="1" i="0" u="none" strike="noStrike" kern="1200" spc="0" baseline="0" dirty="0">
                <a:solidFill>
                  <a:srgbClr val="800000"/>
                </a:solidFill>
                <a:latin typeface="Roboto"/>
                <a:ea typeface="+mn-ea"/>
                <a:cs typeface="+mn-cs"/>
              </a:rPr>
              <a:t> </a:t>
            </a:r>
            <a:r>
              <a:rPr lang="ru-RU" sz="2000" b="1" i="0" u="none" strike="noStrike" kern="1200" cap="all" spc="0" baseline="0" dirty="0">
                <a:solidFill>
                  <a:schemeClr val="accent2">
                    <a:lumMod val="75000"/>
                  </a:schemeClr>
                </a:solidFill>
                <a:latin typeface="Roboto"/>
                <a:ea typeface="+mn-ea"/>
                <a:cs typeface="+mn-cs"/>
              </a:rPr>
              <a:t>возраст наставников</a:t>
            </a:r>
          </a:p>
        </c:rich>
      </c:tx>
      <c:layout>
        <c:manualLayout>
          <c:xMode val="edge"/>
          <c:yMode val="edge"/>
          <c:x val="0.31574803918117056"/>
          <c:y val="1.73654553236059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algn="l" defTabSz="457200" rtl="0" eaLnBrk="1" latinLnBrk="0" hangingPunct="1">
            <a:defRPr lang="ru-RU" sz="2000" b="1" i="0" u="none" strike="noStrike" kern="1200" cap="all" spc="0" baseline="0" dirty="0">
              <a:solidFill>
                <a:srgbClr val="800000"/>
              </a:solidFill>
              <a:latin typeface="Roboto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1895715565978708E-2"/>
          <c:y val="9.4504387929990621E-2"/>
          <c:w val="0.98044933181455574"/>
          <c:h val="0.878620174537851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Возраст работников</c:v>
                </c:pt>
              </c:strCache>
            </c:strRef>
          </c:tx>
          <c:explosion val="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8D0-4029-AE78-5E5E83E02AC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8D0-4029-AE78-5E5E83E02AC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8D0-4029-AE78-5E5E83E02AC5}"/>
              </c:ext>
            </c:extLst>
          </c:dPt>
          <c:dLbls>
            <c:dLbl>
              <c:idx val="0"/>
              <c:layout>
                <c:manualLayout>
                  <c:x val="-0.17187501013338119"/>
                  <c:y val="0.1100210825816663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fld id="{17E1ECFE-0197-4812-9CEE-46A55ECE2C34}" type="CATEGORYNAME">
                      <a:rPr lang="ru-RU" sz="1800" baseline="0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t>[ИМЯ КАТЕГОРИИ]</a:t>
                    </a:fld>
                    <a:r>
                      <a:rPr lang="ru-RU" sz="18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85679D3D-4D65-49A6-B4D9-04B43A4B3D05}" type="PERCENTAGE">
                      <a:rPr lang="ru-RU" sz="1800" baseline="0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t>[ПРОЦЕНТ]</a:t>
                    </a:fld>
                    <a:endParaRPr lang="ru-RU" sz="18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8D0-4029-AE78-5E5E83E02AC5}"/>
                </c:ext>
                <c:ext xmlns:c15="http://schemas.microsoft.com/office/drawing/2012/chart" uri="{CE6537A1-D6FC-4f65-9D91-7224C49458BB}">
                  <c15:layout>
                    <c:manualLayout>
                      <c:w val="0.17201560473323763"/>
                      <c:h val="0.1387843576619675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26842164062175944"/>
                  <c:y val="-0.3338802768080926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07294B69-11B1-494D-B0CF-1849E2888472}" type="CATEGORYNAME">
                      <a:rPr lang="ru-RU" sz="1800" smtClean="0">
                        <a:solidFill>
                          <a:schemeClr val="tx1"/>
                        </a:solidFill>
                        <a:effectLst/>
                      </a:rPr>
                      <a:pPr>
                        <a:defRPr sz="1400">
                          <a:solidFill>
                            <a:schemeClr val="tx1"/>
                          </a:solidFill>
                          <a:effectLst/>
                        </a:defRPr>
                      </a:pPr>
                      <a:t>[ИМЯ КАТЕГОРИИ]</a:t>
                    </a:fld>
                    <a:r>
                      <a:rPr lang="ru-RU" sz="1800" baseline="0" dirty="0">
                        <a:solidFill>
                          <a:schemeClr val="tx1"/>
                        </a:solidFill>
                        <a:effectLst/>
                      </a:rPr>
                      <a:t>
</a:t>
                    </a:r>
                    <a:fld id="{DBD8BC24-6CB6-471D-9C45-AC9FB5BF5FEF}" type="PERCENTAGE">
                      <a:rPr lang="ru-RU" sz="1800" baseline="0" smtClean="0">
                        <a:solidFill>
                          <a:schemeClr val="tx1"/>
                        </a:solidFill>
                        <a:effectLst/>
                      </a:rPr>
                      <a:pPr>
                        <a:defRPr sz="1400">
                          <a:solidFill>
                            <a:schemeClr val="tx1"/>
                          </a:solidFill>
                          <a:effectLst/>
                        </a:defRPr>
                      </a:pPr>
                      <a:t>[ПРОЦЕНТ]</a:t>
                    </a:fld>
                    <a:endParaRPr lang="ru-RU" sz="1800" baseline="0" dirty="0">
                      <a:solidFill>
                        <a:schemeClr val="tx1"/>
                      </a:solidFill>
                      <a:effectLst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8D0-4029-AE78-5E5E83E02AC5}"/>
                </c:ext>
                <c:ext xmlns:c15="http://schemas.microsoft.com/office/drawing/2012/chart" uri="{CE6537A1-D6FC-4f65-9D91-7224C49458BB}">
                  <c15:layout>
                    <c:manualLayout>
                      <c:w val="0.17440624999999998"/>
                      <c:h val="0.1671796772158171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21148983539265351"/>
                  <c:y val="7.727399725890197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fld id="{C5D69881-AB63-453F-8DB2-FC6D7FFC4634}" type="CATEGORYNAME">
                      <a:rPr lang="ru-RU" sz="1800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t>[ИМЯ КАТЕГОРИИ]</a:t>
                    </a:fld>
                    <a:r>
                      <a:rPr lang="ru-RU" sz="18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DDE71F53-FEE3-4EAD-AA12-67C79298B93F}" type="PERCENTAGE">
                      <a:rPr lang="ru-RU" sz="1800" baseline="0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t>[ПРОЦЕНТ]</a:t>
                    </a:fld>
                    <a:endParaRPr lang="ru-RU" sz="18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8D0-4029-AE78-5E5E83E02AC5}"/>
                </c:ext>
                <c:ext xmlns:c15="http://schemas.microsoft.com/office/drawing/2012/chart" uri="{CE6537A1-D6FC-4f65-9D91-7224C49458BB}">
                  <c15:layout>
                    <c:manualLayout>
                      <c:w val="0.17440624999999998"/>
                      <c:h val="0.12733592966683505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старше 55 лет</c:v>
                </c:pt>
                <c:pt idx="1">
                  <c:v>от 41 до 55 лет</c:v>
                </c:pt>
                <c:pt idx="2">
                  <c:v>от 30 до 40 лет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</c:v>
                </c:pt>
                <c:pt idx="1">
                  <c:v>110</c:v>
                </c:pt>
                <c:pt idx="2">
                  <c:v>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8D0-4029-AE78-5E5E83E02AC5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1.png"/><Relationship Id="rId6" Type="http://schemas.openxmlformats.org/officeDocument/2006/relationships/image" Target="../media/image9.svg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5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1.png"/><Relationship Id="rId6" Type="http://schemas.openxmlformats.org/officeDocument/2006/relationships/image" Target="../media/image9.svg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1F96B3-1A98-460A-AE51-5AF51E53CF7D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8D5D90-4A6A-4AE7-B003-F46BC19B4A70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Цели наставничества выпускников</a:t>
          </a:r>
          <a:endParaRPr lang="ru-RU" sz="24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1D22FDB-E415-44FF-B8AC-DAF35DD0E031}" type="parTrans" cxnId="{CC700CD7-09A6-4826-87B9-08734411DBAC}">
      <dgm:prSet/>
      <dgm:spPr/>
      <dgm:t>
        <a:bodyPr/>
        <a:lstStyle/>
        <a:p>
          <a:endParaRPr lang="ru-RU"/>
        </a:p>
      </dgm:t>
    </dgm:pt>
    <dgm:pt modelId="{36B402BA-D8DD-4A7A-B159-7867BF72F51D}" type="sibTrans" cxnId="{CC700CD7-09A6-4826-87B9-08734411DBAC}">
      <dgm:prSet/>
      <dgm:spPr/>
      <dgm:t>
        <a:bodyPr/>
        <a:lstStyle/>
        <a:p>
          <a:endParaRPr lang="ru-RU"/>
        </a:p>
      </dgm:t>
    </dgm:pt>
    <dgm:pt modelId="{216DEC16-A007-47A7-8926-D123606035F5}">
      <dgm:prSet phldrT="[Текст]"/>
      <dgm:spPr/>
      <dgm:t>
        <a:bodyPr/>
        <a:lstStyle/>
        <a:p>
          <a:r>
            <a:rPr lang="ru-RU" dirty="0" smtClean="0"/>
            <a:t>Снижение текучести кадров, становление длительных трудовых отношений с работодателем</a:t>
          </a:r>
          <a:endParaRPr lang="ru-RU" dirty="0"/>
        </a:p>
      </dgm:t>
    </dgm:pt>
    <dgm:pt modelId="{272F9A09-F1C2-4CDA-9A4E-466678031EDC}" type="parTrans" cxnId="{CEFA3953-1868-47B0-AA30-C3C8C7A9F5AD}">
      <dgm:prSet/>
      <dgm:spPr/>
      <dgm:t>
        <a:bodyPr/>
        <a:lstStyle/>
        <a:p>
          <a:endParaRPr lang="ru-RU"/>
        </a:p>
      </dgm:t>
    </dgm:pt>
    <dgm:pt modelId="{8CA921B8-2CD4-4E0F-8997-5AF132CBBAA4}" type="sibTrans" cxnId="{CEFA3953-1868-47B0-AA30-C3C8C7A9F5AD}">
      <dgm:prSet/>
      <dgm:spPr/>
      <dgm:t>
        <a:bodyPr/>
        <a:lstStyle/>
        <a:p>
          <a:endParaRPr lang="ru-RU"/>
        </a:p>
      </dgm:t>
    </dgm:pt>
    <dgm:pt modelId="{FFB41160-9250-427E-AC5C-58227CB0464E}">
      <dgm:prSet phldrT="[Текст]" phldr="1"/>
      <dgm:spPr/>
      <dgm:t>
        <a:bodyPr/>
        <a:lstStyle/>
        <a:p>
          <a:endParaRPr lang="ru-RU"/>
        </a:p>
      </dgm:t>
    </dgm:pt>
    <dgm:pt modelId="{6BFFC015-9167-49A0-9E12-2C9E67AAFB94}" type="parTrans" cxnId="{693E83F8-D7A9-4A6A-840E-34A69F0AE7C0}">
      <dgm:prSet/>
      <dgm:spPr/>
      <dgm:t>
        <a:bodyPr/>
        <a:lstStyle/>
        <a:p>
          <a:endParaRPr lang="ru-RU"/>
        </a:p>
      </dgm:t>
    </dgm:pt>
    <dgm:pt modelId="{10281324-4989-43C7-8C3B-D82A3F25DE7D}" type="sibTrans" cxnId="{693E83F8-D7A9-4A6A-840E-34A69F0AE7C0}">
      <dgm:prSet/>
      <dgm:spPr/>
      <dgm:t>
        <a:bodyPr/>
        <a:lstStyle/>
        <a:p>
          <a:endParaRPr lang="ru-RU"/>
        </a:p>
      </dgm:t>
    </dgm:pt>
    <dgm:pt modelId="{0273DFD8-8201-4414-B02B-5FEF75CA184C}">
      <dgm:prSet phldrT="[Текст]" phldr="1"/>
      <dgm:spPr/>
      <dgm:t>
        <a:bodyPr/>
        <a:lstStyle/>
        <a:p>
          <a:endParaRPr lang="ru-RU"/>
        </a:p>
      </dgm:t>
    </dgm:pt>
    <dgm:pt modelId="{FC77562B-9DE2-4849-A713-8157C7FBB15A}" type="parTrans" cxnId="{B8E27A4B-5822-411C-8F77-1DE3C5AB5706}">
      <dgm:prSet/>
      <dgm:spPr/>
      <dgm:t>
        <a:bodyPr/>
        <a:lstStyle/>
        <a:p>
          <a:endParaRPr lang="ru-RU"/>
        </a:p>
      </dgm:t>
    </dgm:pt>
    <dgm:pt modelId="{163681E6-6993-437E-BB76-99F6BCF11AB8}" type="sibTrans" cxnId="{B8E27A4B-5822-411C-8F77-1DE3C5AB5706}">
      <dgm:prSet/>
      <dgm:spPr/>
      <dgm:t>
        <a:bodyPr/>
        <a:lstStyle/>
        <a:p>
          <a:endParaRPr lang="ru-RU"/>
        </a:p>
      </dgm:t>
    </dgm:pt>
    <dgm:pt modelId="{A44DDD5E-06C3-465A-B1EF-B8B6A10EF285}">
      <dgm:prSet phldrT="[Текст]" phldr="1"/>
      <dgm:spPr/>
      <dgm:t>
        <a:bodyPr/>
        <a:lstStyle/>
        <a:p>
          <a:endParaRPr lang="ru-RU"/>
        </a:p>
      </dgm:t>
    </dgm:pt>
    <dgm:pt modelId="{8FC90925-7BCE-400F-8057-F5BC650BFC92}" type="parTrans" cxnId="{96D09966-C2EA-4FB0-88A9-0D57F98A0D08}">
      <dgm:prSet/>
      <dgm:spPr/>
      <dgm:t>
        <a:bodyPr/>
        <a:lstStyle/>
        <a:p>
          <a:endParaRPr lang="ru-RU"/>
        </a:p>
      </dgm:t>
    </dgm:pt>
    <dgm:pt modelId="{F598278B-E771-43CC-B07C-DDFAE5AA5BC0}" type="sibTrans" cxnId="{96D09966-C2EA-4FB0-88A9-0D57F98A0D08}">
      <dgm:prSet/>
      <dgm:spPr/>
      <dgm:t>
        <a:bodyPr/>
        <a:lstStyle/>
        <a:p>
          <a:endParaRPr lang="ru-RU"/>
        </a:p>
      </dgm:t>
    </dgm:pt>
    <dgm:pt modelId="{23F5E7FA-5126-4783-AE59-43E9BCB37DB8}">
      <dgm:prSet/>
      <dgm:spPr/>
      <dgm:t>
        <a:bodyPr/>
        <a:lstStyle/>
        <a:p>
          <a:r>
            <a:rPr lang="ru-RU" b="0" dirty="0" smtClean="0"/>
            <a:t>Оказание помощи выпускнику в освоении профессии и освоении должностными обязанностями за счет ознакомления со спецификой производства, и передачей наставником личного опыта </a:t>
          </a:r>
          <a:endParaRPr lang="ru-RU" dirty="0"/>
        </a:p>
      </dgm:t>
    </dgm:pt>
    <dgm:pt modelId="{2D975BBE-5241-4E70-8D32-62E8EA8A5BFC}" type="parTrans" cxnId="{108FAD15-5A10-43EB-ABAE-8286C5AC64E6}">
      <dgm:prSet/>
      <dgm:spPr/>
      <dgm:t>
        <a:bodyPr/>
        <a:lstStyle/>
        <a:p>
          <a:endParaRPr lang="ru-RU"/>
        </a:p>
      </dgm:t>
    </dgm:pt>
    <dgm:pt modelId="{EB94C375-8746-44B1-8DB7-7B35A54170FF}" type="sibTrans" cxnId="{108FAD15-5A10-43EB-ABAE-8286C5AC64E6}">
      <dgm:prSet/>
      <dgm:spPr/>
      <dgm:t>
        <a:bodyPr/>
        <a:lstStyle/>
        <a:p>
          <a:endParaRPr lang="ru-RU"/>
        </a:p>
      </dgm:t>
    </dgm:pt>
    <dgm:pt modelId="{8B5F881E-7F4F-48A6-A9B2-8D5B5C7D618E}">
      <dgm:prSet/>
      <dgm:spPr/>
      <dgm:t>
        <a:bodyPr/>
        <a:lstStyle/>
        <a:p>
          <a:r>
            <a:rPr lang="ru-RU" b="0" dirty="0" smtClean="0"/>
            <a:t>Адаптация выпускника в трудовом коллективе, освоение им корпоративной культуры, принятие традиций трудового коллектива и правил поведения на Предприятии</a:t>
          </a:r>
          <a:endParaRPr lang="ru-RU" b="0" dirty="0"/>
        </a:p>
      </dgm:t>
    </dgm:pt>
    <dgm:pt modelId="{D959831A-5F85-4998-A761-EC38A061073C}" type="parTrans" cxnId="{FA254B3E-C893-496F-837C-6FE821CBB87E}">
      <dgm:prSet/>
      <dgm:spPr/>
      <dgm:t>
        <a:bodyPr/>
        <a:lstStyle/>
        <a:p>
          <a:endParaRPr lang="ru-RU"/>
        </a:p>
      </dgm:t>
    </dgm:pt>
    <dgm:pt modelId="{3B4C3B16-B592-41D4-AB5C-352D3CCCBB75}" type="sibTrans" cxnId="{FA254B3E-C893-496F-837C-6FE821CBB87E}">
      <dgm:prSet/>
      <dgm:spPr/>
      <dgm:t>
        <a:bodyPr/>
        <a:lstStyle/>
        <a:p>
          <a:endParaRPr lang="ru-RU"/>
        </a:p>
      </dgm:t>
    </dgm:pt>
    <dgm:pt modelId="{39B55AB8-9E3D-4CB0-ACF3-41CB428E57D1}">
      <dgm:prSet/>
      <dgm:spPr/>
      <dgm:t>
        <a:bodyPr/>
        <a:lstStyle/>
        <a:p>
          <a:r>
            <a:rPr lang="ru-RU" b="0" dirty="0" smtClean="0"/>
            <a:t>Создание условий для становления мотивированного и лояльного работника</a:t>
          </a:r>
          <a:endParaRPr lang="ru-RU" b="0" dirty="0"/>
        </a:p>
      </dgm:t>
    </dgm:pt>
    <dgm:pt modelId="{FE6F91DE-F3C7-4B9F-8D31-4D12D42B738C}" type="parTrans" cxnId="{8042D29C-CD30-4065-96AF-6C66361BDD90}">
      <dgm:prSet/>
      <dgm:spPr/>
      <dgm:t>
        <a:bodyPr/>
        <a:lstStyle/>
        <a:p>
          <a:endParaRPr lang="ru-RU"/>
        </a:p>
      </dgm:t>
    </dgm:pt>
    <dgm:pt modelId="{F4C4BB4D-AB41-48F8-9552-9A5B8BDED485}" type="sibTrans" cxnId="{8042D29C-CD30-4065-96AF-6C66361BDD90}">
      <dgm:prSet/>
      <dgm:spPr/>
      <dgm:t>
        <a:bodyPr/>
        <a:lstStyle/>
        <a:p>
          <a:endParaRPr lang="ru-RU"/>
        </a:p>
      </dgm:t>
    </dgm:pt>
    <dgm:pt modelId="{2D76DD4C-97B9-44A0-BD88-CF4EC11C7C88}" type="pres">
      <dgm:prSet presAssocID="{261F96B3-1A98-460A-AE51-5AF51E53CF7D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85ACCEC-29FF-4BA5-8E62-B3CC8D945DBF}" type="pres">
      <dgm:prSet presAssocID="{261F96B3-1A98-460A-AE51-5AF51E53CF7D}" presName="matrix" presStyleCnt="0"/>
      <dgm:spPr/>
    </dgm:pt>
    <dgm:pt modelId="{867B0F34-EC75-47FA-BC4F-ABE394655D55}" type="pres">
      <dgm:prSet presAssocID="{261F96B3-1A98-460A-AE51-5AF51E53CF7D}" presName="tile1" presStyleLbl="node1" presStyleIdx="0" presStyleCnt="4"/>
      <dgm:spPr/>
      <dgm:t>
        <a:bodyPr/>
        <a:lstStyle/>
        <a:p>
          <a:endParaRPr lang="ru-RU"/>
        </a:p>
      </dgm:t>
    </dgm:pt>
    <dgm:pt modelId="{01181580-B63F-4D41-89B3-026CBF89A130}" type="pres">
      <dgm:prSet presAssocID="{261F96B3-1A98-460A-AE51-5AF51E53CF7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300A68-8F37-48D7-B1C9-25814FFE33F0}" type="pres">
      <dgm:prSet presAssocID="{261F96B3-1A98-460A-AE51-5AF51E53CF7D}" presName="tile2" presStyleLbl="node1" presStyleIdx="1" presStyleCnt="4"/>
      <dgm:spPr/>
      <dgm:t>
        <a:bodyPr/>
        <a:lstStyle/>
        <a:p>
          <a:endParaRPr lang="ru-RU"/>
        </a:p>
      </dgm:t>
    </dgm:pt>
    <dgm:pt modelId="{7A5E734F-2BB2-4507-A207-8E18A06572C8}" type="pres">
      <dgm:prSet presAssocID="{261F96B3-1A98-460A-AE51-5AF51E53CF7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451481-A1BD-43D3-A7D6-8E6634903419}" type="pres">
      <dgm:prSet presAssocID="{261F96B3-1A98-460A-AE51-5AF51E53CF7D}" presName="tile3" presStyleLbl="node1" presStyleIdx="2" presStyleCnt="4"/>
      <dgm:spPr/>
    </dgm:pt>
    <dgm:pt modelId="{458DC2D2-26D8-41C0-8190-307D2B4A0CA3}" type="pres">
      <dgm:prSet presAssocID="{261F96B3-1A98-460A-AE51-5AF51E53CF7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24B4D4B-444C-48CA-B48B-7C681957A00A}" type="pres">
      <dgm:prSet presAssocID="{261F96B3-1A98-460A-AE51-5AF51E53CF7D}" presName="tile4" presStyleLbl="node1" presStyleIdx="3" presStyleCnt="4"/>
      <dgm:spPr/>
      <dgm:t>
        <a:bodyPr/>
        <a:lstStyle/>
        <a:p>
          <a:endParaRPr lang="ru-RU"/>
        </a:p>
      </dgm:t>
    </dgm:pt>
    <dgm:pt modelId="{7F7D6BE6-BC02-4AF0-8A73-B45560C9156E}" type="pres">
      <dgm:prSet presAssocID="{261F96B3-1A98-460A-AE51-5AF51E53CF7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43622-38CA-447F-B428-A3E1608AA521}" type="pres">
      <dgm:prSet presAssocID="{261F96B3-1A98-460A-AE51-5AF51E53CF7D}" presName="centerTile" presStyleLbl="fgShp" presStyleIdx="0" presStyleCnt="1" custScaleX="115541" custLinFactNeighborX="-5743" custLinFactNeighborY="-2432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43A15A1D-6926-41E3-A87D-55422A4BF96C}" type="presOf" srcId="{8B5F881E-7F4F-48A6-A9B2-8D5B5C7D618E}" destId="{DA451481-A1BD-43D3-A7D6-8E6634903419}" srcOrd="0" destOrd="0" presId="urn:microsoft.com/office/officeart/2005/8/layout/matrix1"/>
    <dgm:cxn modelId="{619E607E-02B3-4180-8526-A7A7CB40B53A}" type="presOf" srcId="{648D5D90-4A6A-4AE7-B003-F46BC19B4A70}" destId="{41243622-38CA-447F-B428-A3E1608AA521}" srcOrd="0" destOrd="0" presId="urn:microsoft.com/office/officeart/2005/8/layout/matrix1"/>
    <dgm:cxn modelId="{7E1D6875-D0B9-447B-BB63-B0368BD5B711}" type="presOf" srcId="{261F96B3-1A98-460A-AE51-5AF51E53CF7D}" destId="{2D76DD4C-97B9-44A0-BD88-CF4EC11C7C88}" srcOrd="0" destOrd="0" presId="urn:microsoft.com/office/officeart/2005/8/layout/matrix1"/>
    <dgm:cxn modelId="{41021D69-3AEC-47CC-B579-BC1900B689AF}" type="presOf" srcId="{216DEC16-A007-47A7-8926-D123606035F5}" destId="{867B0F34-EC75-47FA-BC4F-ABE394655D55}" srcOrd="0" destOrd="0" presId="urn:microsoft.com/office/officeart/2005/8/layout/matrix1"/>
    <dgm:cxn modelId="{8042D29C-CD30-4065-96AF-6C66361BDD90}" srcId="{648D5D90-4A6A-4AE7-B003-F46BC19B4A70}" destId="{39B55AB8-9E3D-4CB0-ACF3-41CB428E57D1}" srcOrd="1" destOrd="0" parTransId="{FE6F91DE-F3C7-4B9F-8D31-4D12D42B738C}" sibTransId="{F4C4BB4D-AB41-48F8-9552-9A5B8BDED485}"/>
    <dgm:cxn modelId="{CEFA3953-1868-47B0-AA30-C3C8C7A9F5AD}" srcId="{648D5D90-4A6A-4AE7-B003-F46BC19B4A70}" destId="{216DEC16-A007-47A7-8926-D123606035F5}" srcOrd="0" destOrd="0" parTransId="{272F9A09-F1C2-4CDA-9A4E-466678031EDC}" sibTransId="{8CA921B8-2CD4-4E0F-8997-5AF132CBBAA4}"/>
    <dgm:cxn modelId="{8B1722CE-99C6-4B4A-8546-FB0612FA04B1}" type="presOf" srcId="{23F5E7FA-5126-4783-AE59-43E9BCB37DB8}" destId="{7F7D6BE6-BC02-4AF0-8A73-B45560C9156E}" srcOrd="1" destOrd="0" presId="urn:microsoft.com/office/officeart/2005/8/layout/matrix1"/>
    <dgm:cxn modelId="{4039A19F-086F-4065-AFBE-35667B1293E9}" type="presOf" srcId="{8B5F881E-7F4F-48A6-A9B2-8D5B5C7D618E}" destId="{458DC2D2-26D8-41C0-8190-307D2B4A0CA3}" srcOrd="1" destOrd="0" presId="urn:microsoft.com/office/officeart/2005/8/layout/matrix1"/>
    <dgm:cxn modelId="{AD5FB740-234A-41CC-82F5-F2AAC83446A5}" type="presOf" srcId="{39B55AB8-9E3D-4CB0-ACF3-41CB428E57D1}" destId="{15300A68-8F37-48D7-B1C9-25814FFE33F0}" srcOrd="0" destOrd="0" presId="urn:microsoft.com/office/officeart/2005/8/layout/matrix1"/>
    <dgm:cxn modelId="{96D09966-C2EA-4FB0-88A9-0D57F98A0D08}" srcId="{648D5D90-4A6A-4AE7-B003-F46BC19B4A70}" destId="{A44DDD5E-06C3-465A-B1EF-B8B6A10EF285}" srcOrd="6" destOrd="0" parTransId="{8FC90925-7BCE-400F-8057-F5BC650BFC92}" sibTransId="{F598278B-E771-43CC-B07C-DDFAE5AA5BC0}"/>
    <dgm:cxn modelId="{23226AD7-782A-4FBB-AEC7-8A9C068BE093}" type="presOf" srcId="{23F5E7FA-5126-4783-AE59-43E9BCB37DB8}" destId="{524B4D4B-444C-48CA-B48B-7C681957A00A}" srcOrd="0" destOrd="0" presId="urn:microsoft.com/office/officeart/2005/8/layout/matrix1"/>
    <dgm:cxn modelId="{108FAD15-5A10-43EB-ABAE-8286C5AC64E6}" srcId="{648D5D90-4A6A-4AE7-B003-F46BC19B4A70}" destId="{23F5E7FA-5126-4783-AE59-43E9BCB37DB8}" srcOrd="3" destOrd="0" parTransId="{2D975BBE-5241-4E70-8D32-62E8EA8A5BFC}" sibTransId="{EB94C375-8746-44B1-8DB7-7B35A54170FF}"/>
    <dgm:cxn modelId="{B8E27A4B-5822-411C-8F77-1DE3C5AB5706}" srcId="{648D5D90-4A6A-4AE7-B003-F46BC19B4A70}" destId="{0273DFD8-8201-4414-B02B-5FEF75CA184C}" srcOrd="5" destOrd="0" parTransId="{FC77562B-9DE2-4849-A713-8157C7FBB15A}" sibTransId="{163681E6-6993-437E-BB76-99F6BCF11AB8}"/>
    <dgm:cxn modelId="{86AED9CB-1F2E-4C3C-8AAB-67EE31E03C82}" type="presOf" srcId="{216DEC16-A007-47A7-8926-D123606035F5}" destId="{01181580-B63F-4D41-89B3-026CBF89A130}" srcOrd="1" destOrd="0" presId="urn:microsoft.com/office/officeart/2005/8/layout/matrix1"/>
    <dgm:cxn modelId="{FA254B3E-C893-496F-837C-6FE821CBB87E}" srcId="{648D5D90-4A6A-4AE7-B003-F46BC19B4A70}" destId="{8B5F881E-7F4F-48A6-A9B2-8D5B5C7D618E}" srcOrd="2" destOrd="0" parTransId="{D959831A-5F85-4998-A761-EC38A061073C}" sibTransId="{3B4C3B16-B592-41D4-AB5C-352D3CCCBB75}"/>
    <dgm:cxn modelId="{CC700CD7-09A6-4826-87B9-08734411DBAC}" srcId="{261F96B3-1A98-460A-AE51-5AF51E53CF7D}" destId="{648D5D90-4A6A-4AE7-B003-F46BC19B4A70}" srcOrd="0" destOrd="0" parTransId="{F1D22FDB-E415-44FF-B8AC-DAF35DD0E031}" sibTransId="{36B402BA-D8DD-4A7A-B159-7867BF72F51D}"/>
    <dgm:cxn modelId="{693E83F8-D7A9-4A6A-840E-34A69F0AE7C0}" srcId="{648D5D90-4A6A-4AE7-B003-F46BC19B4A70}" destId="{FFB41160-9250-427E-AC5C-58227CB0464E}" srcOrd="4" destOrd="0" parTransId="{6BFFC015-9167-49A0-9E12-2C9E67AAFB94}" sibTransId="{10281324-4989-43C7-8C3B-D82A3F25DE7D}"/>
    <dgm:cxn modelId="{14090A0E-1549-4203-9486-579F56EE1523}" type="presOf" srcId="{39B55AB8-9E3D-4CB0-ACF3-41CB428E57D1}" destId="{7A5E734F-2BB2-4507-A207-8E18A06572C8}" srcOrd="1" destOrd="0" presId="urn:microsoft.com/office/officeart/2005/8/layout/matrix1"/>
    <dgm:cxn modelId="{73D97C55-7654-476E-A50F-18BC4FDB4EBC}" type="presParOf" srcId="{2D76DD4C-97B9-44A0-BD88-CF4EC11C7C88}" destId="{885ACCEC-29FF-4BA5-8E62-B3CC8D945DBF}" srcOrd="0" destOrd="0" presId="urn:microsoft.com/office/officeart/2005/8/layout/matrix1"/>
    <dgm:cxn modelId="{CF75E170-CBEB-46F4-BD53-11A980548926}" type="presParOf" srcId="{885ACCEC-29FF-4BA5-8E62-B3CC8D945DBF}" destId="{867B0F34-EC75-47FA-BC4F-ABE394655D55}" srcOrd="0" destOrd="0" presId="urn:microsoft.com/office/officeart/2005/8/layout/matrix1"/>
    <dgm:cxn modelId="{67A512C5-5D6C-4097-8F34-FE9CE2726249}" type="presParOf" srcId="{885ACCEC-29FF-4BA5-8E62-B3CC8D945DBF}" destId="{01181580-B63F-4D41-89B3-026CBF89A130}" srcOrd="1" destOrd="0" presId="urn:microsoft.com/office/officeart/2005/8/layout/matrix1"/>
    <dgm:cxn modelId="{52267BE4-B388-4AAA-B2D9-0A5183EAB8A8}" type="presParOf" srcId="{885ACCEC-29FF-4BA5-8E62-B3CC8D945DBF}" destId="{15300A68-8F37-48D7-B1C9-25814FFE33F0}" srcOrd="2" destOrd="0" presId="urn:microsoft.com/office/officeart/2005/8/layout/matrix1"/>
    <dgm:cxn modelId="{A929C360-6F97-4706-8379-C7AD06ADFF9C}" type="presParOf" srcId="{885ACCEC-29FF-4BA5-8E62-B3CC8D945DBF}" destId="{7A5E734F-2BB2-4507-A207-8E18A06572C8}" srcOrd="3" destOrd="0" presId="urn:microsoft.com/office/officeart/2005/8/layout/matrix1"/>
    <dgm:cxn modelId="{AC8A79BD-8318-4A9D-8C47-E6550E6A3341}" type="presParOf" srcId="{885ACCEC-29FF-4BA5-8E62-B3CC8D945DBF}" destId="{DA451481-A1BD-43D3-A7D6-8E6634903419}" srcOrd="4" destOrd="0" presId="urn:microsoft.com/office/officeart/2005/8/layout/matrix1"/>
    <dgm:cxn modelId="{D0A61F35-DD6F-4405-8D92-277DA19BA625}" type="presParOf" srcId="{885ACCEC-29FF-4BA5-8E62-B3CC8D945DBF}" destId="{458DC2D2-26D8-41C0-8190-307D2B4A0CA3}" srcOrd="5" destOrd="0" presId="urn:microsoft.com/office/officeart/2005/8/layout/matrix1"/>
    <dgm:cxn modelId="{0711CDB1-4DA7-4B8E-B62B-226FFBEC2367}" type="presParOf" srcId="{885ACCEC-29FF-4BA5-8E62-B3CC8D945DBF}" destId="{524B4D4B-444C-48CA-B48B-7C681957A00A}" srcOrd="6" destOrd="0" presId="urn:microsoft.com/office/officeart/2005/8/layout/matrix1"/>
    <dgm:cxn modelId="{500F8B5D-8541-4D31-A59F-8E389CECD000}" type="presParOf" srcId="{885ACCEC-29FF-4BA5-8E62-B3CC8D945DBF}" destId="{7F7D6BE6-BC02-4AF0-8A73-B45560C9156E}" srcOrd="7" destOrd="0" presId="urn:microsoft.com/office/officeart/2005/8/layout/matrix1"/>
    <dgm:cxn modelId="{1407B1BF-8682-4A7C-95EF-717C5276A25E}" type="presParOf" srcId="{2D76DD4C-97B9-44A0-BD88-CF4EC11C7C88}" destId="{41243622-38CA-447F-B428-A3E1608AA52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931F69-5FF6-421F-95F1-A2164774615E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3365CB-CF6B-4630-A1EB-731A3F72AF68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/>
            <a:t>Быстрое освоение корпоративной культуры, формирование позитивного </a:t>
          </a:r>
          <a:r>
            <a:rPr lang="ru-RU" sz="1400" dirty="0" smtClean="0"/>
            <a:t>отношения</a:t>
          </a:r>
          <a:endParaRPr lang="ru-RU" sz="1400" dirty="0"/>
        </a:p>
        <a:p>
          <a:pPr lvl="0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/>
        </a:p>
      </dgm:t>
    </dgm:pt>
    <dgm:pt modelId="{486318AF-0413-437B-8B46-441A3A419F48}" type="parTrans" cxnId="{B748C714-9CBA-4556-9C76-8CC4FE3F1675}">
      <dgm:prSet/>
      <dgm:spPr/>
      <dgm:t>
        <a:bodyPr/>
        <a:lstStyle/>
        <a:p>
          <a:endParaRPr lang="ru-RU" sz="1400"/>
        </a:p>
      </dgm:t>
    </dgm:pt>
    <dgm:pt modelId="{5DBDA449-F533-4BE2-9E5C-B57D2D29AF0E}" type="sibTrans" cxnId="{B748C714-9CBA-4556-9C76-8CC4FE3F1675}">
      <dgm:prSet/>
      <dgm:spPr/>
      <dgm:t>
        <a:bodyPr/>
        <a:lstStyle/>
        <a:p>
          <a:endParaRPr lang="ru-RU" sz="1400"/>
        </a:p>
      </dgm:t>
    </dgm:pt>
    <dgm:pt modelId="{0FF97B8F-33DB-45D5-9154-5ABBF7D7CEFD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/>
            <a:t>Внедрение корпоративных стандартов и обеспечение их </a:t>
          </a:r>
          <a:r>
            <a:rPr lang="ru-RU" sz="1400" dirty="0" smtClean="0"/>
            <a:t>преемственности</a:t>
          </a:r>
          <a:endParaRPr lang="ru-RU" sz="1400" dirty="0"/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/>
        </a:p>
      </dgm:t>
    </dgm:pt>
    <dgm:pt modelId="{F578472B-00DB-498B-8382-2E3BA7691DC6}" type="parTrans" cxnId="{0D2726A7-97AF-4660-93E3-AF2430676456}">
      <dgm:prSet/>
      <dgm:spPr/>
      <dgm:t>
        <a:bodyPr/>
        <a:lstStyle/>
        <a:p>
          <a:endParaRPr lang="ru-RU" sz="1400"/>
        </a:p>
      </dgm:t>
    </dgm:pt>
    <dgm:pt modelId="{E69486EF-2473-4458-9E54-0625FDBE8905}" type="sibTrans" cxnId="{0D2726A7-97AF-4660-93E3-AF2430676456}">
      <dgm:prSet/>
      <dgm:spPr/>
      <dgm:t>
        <a:bodyPr/>
        <a:lstStyle/>
        <a:p>
          <a:endParaRPr lang="ru-RU" sz="1400"/>
        </a:p>
      </dgm:t>
    </dgm:pt>
    <dgm:pt modelId="{F5BAEF99-53E7-4DD6-9BF9-D8E42820DFED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/>
            <a:t>Снижение текучести персонала и связанных с этим процессом финансовых </a:t>
          </a:r>
          <a:r>
            <a:rPr lang="ru-RU" sz="1400" dirty="0" smtClean="0"/>
            <a:t>проблем </a:t>
          </a:r>
          <a:endParaRPr lang="ru-RU" sz="1400" dirty="0"/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/>
        </a:p>
      </dgm:t>
    </dgm:pt>
    <dgm:pt modelId="{8F284AC2-7E8C-4E0F-BD92-CE38586A97AD}" type="parTrans" cxnId="{15053F5C-65E9-4246-ACC2-B93498AEFB1E}">
      <dgm:prSet/>
      <dgm:spPr/>
      <dgm:t>
        <a:bodyPr/>
        <a:lstStyle/>
        <a:p>
          <a:endParaRPr lang="ru-RU" sz="1400"/>
        </a:p>
      </dgm:t>
    </dgm:pt>
    <dgm:pt modelId="{10A5DE2C-FB87-46B9-8EE1-7A7DCC067105}" type="sibTrans" cxnId="{15053F5C-65E9-4246-ACC2-B93498AEFB1E}">
      <dgm:prSet/>
      <dgm:spPr/>
      <dgm:t>
        <a:bodyPr/>
        <a:lstStyle/>
        <a:p>
          <a:endParaRPr lang="ru-RU" sz="1400"/>
        </a:p>
      </dgm:t>
    </dgm:pt>
    <dgm:pt modelId="{293A568B-A814-4345-B8C7-B0BB614539AA}">
      <dgm:prSet custT="1"/>
      <dgm:spPr/>
      <dgm:t>
        <a:bodyPr/>
        <a:lstStyle/>
        <a:p>
          <a:r>
            <a:rPr lang="ru-RU" sz="1400" dirty="0"/>
            <a:t>Улучшение качества подготовки выпускников, вновь принятых работников в соответствии со стандартами и </a:t>
          </a:r>
          <a:r>
            <a:rPr lang="ru-RU" sz="1400" dirty="0" smtClean="0"/>
            <a:t>нормами</a:t>
          </a:r>
          <a:endParaRPr lang="ru-RU" sz="1400" dirty="0"/>
        </a:p>
      </dgm:t>
    </dgm:pt>
    <dgm:pt modelId="{354C8188-269E-49C6-9313-3E081A1D7E6A}" type="parTrans" cxnId="{FC1D09D2-0662-4B5D-BF50-491F8564FC1A}">
      <dgm:prSet/>
      <dgm:spPr/>
      <dgm:t>
        <a:bodyPr/>
        <a:lstStyle/>
        <a:p>
          <a:endParaRPr lang="ru-RU" sz="1400"/>
        </a:p>
      </dgm:t>
    </dgm:pt>
    <dgm:pt modelId="{0B1FEC84-EAD8-4866-A32B-FFABC196829F}" type="sibTrans" cxnId="{FC1D09D2-0662-4B5D-BF50-491F8564FC1A}">
      <dgm:prSet/>
      <dgm:spPr/>
      <dgm:t>
        <a:bodyPr/>
        <a:lstStyle/>
        <a:p>
          <a:endParaRPr lang="ru-RU" sz="1400"/>
        </a:p>
      </dgm:t>
    </dgm:pt>
    <dgm:pt modelId="{B0395A00-D201-42E0-858E-451458D14A0C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/>
            <a:t>Формирование сплоченного грамотного коллектива за счет включения в адаптационный процесс опытных сотрудников </a:t>
          </a:r>
          <a:r>
            <a:rPr lang="ru-RU" sz="1400" dirty="0" smtClean="0"/>
            <a:t>компании</a:t>
          </a:r>
          <a:endParaRPr lang="ru-RU" sz="1400" dirty="0"/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/>
        </a:p>
      </dgm:t>
    </dgm:pt>
    <dgm:pt modelId="{359DF3DB-F0E4-4A2E-B09A-3CE67DB8F7E0}" type="parTrans" cxnId="{11F20568-C26A-4B03-9FC2-C274B6B3213C}">
      <dgm:prSet/>
      <dgm:spPr/>
      <dgm:t>
        <a:bodyPr/>
        <a:lstStyle/>
        <a:p>
          <a:endParaRPr lang="ru-RU" sz="1400"/>
        </a:p>
      </dgm:t>
    </dgm:pt>
    <dgm:pt modelId="{85497CE8-6777-44B8-BF7F-3CB8FD38837D}" type="sibTrans" cxnId="{11F20568-C26A-4B03-9FC2-C274B6B3213C}">
      <dgm:prSet/>
      <dgm:spPr/>
      <dgm:t>
        <a:bodyPr/>
        <a:lstStyle/>
        <a:p>
          <a:endParaRPr lang="ru-RU" sz="1400"/>
        </a:p>
      </dgm:t>
    </dgm:pt>
    <dgm:pt modelId="{F82CC115-CFD7-4314-B06F-EFD61917D549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/>
            <a:t>Рост производительности </a:t>
          </a:r>
          <a:r>
            <a:rPr lang="ru-RU" sz="1400" dirty="0" smtClean="0"/>
            <a:t>труда </a:t>
          </a:r>
          <a:endParaRPr lang="ru-RU" sz="1400" dirty="0"/>
        </a:p>
        <a:p>
          <a:pPr lvl="0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/>
        </a:p>
      </dgm:t>
    </dgm:pt>
    <dgm:pt modelId="{6BE2439A-4A00-45C3-B1A9-1C6665B9D1BE}" type="parTrans" cxnId="{FF0E9B57-1DAC-4B7D-9D64-3CAAF11A58CA}">
      <dgm:prSet/>
      <dgm:spPr/>
      <dgm:t>
        <a:bodyPr/>
        <a:lstStyle/>
        <a:p>
          <a:endParaRPr lang="ru-RU" sz="1400"/>
        </a:p>
      </dgm:t>
    </dgm:pt>
    <dgm:pt modelId="{6BDF9849-5D93-4AFD-A1BD-570D85AA485D}" type="sibTrans" cxnId="{FF0E9B57-1DAC-4B7D-9D64-3CAAF11A58CA}">
      <dgm:prSet/>
      <dgm:spPr/>
      <dgm:t>
        <a:bodyPr/>
        <a:lstStyle/>
        <a:p>
          <a:endParaRPr lang="ru-RU" sz="1400"/>
        </a:p>
      </dgm:t>
    </dgm:pt>
    <dgm:pt modelId="{B058D068-9B99-4935-A1B0-EDCB62ACD30D}" type="pres">
      <dgm:prSet presAssocID="{0A931F69-5FF6-421F-95F1-A2164774615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38FC84-E375-4BCB-B007-203AA398D384}" type="pres">
      <dgm:prSet presAssocID="{8D3365CB-CF6B-4630-A1EB-731A3F72AF68}" presName="composite" presStyleCnt="0"/>
      <dgm:spPr/>
    </dgm:pt>
    <dgm:pt modelId="{521B174F-3F6E-40E2-A9C6-0BD32AB16948}" type="pres">
      <dgm:prSet presAssocID="{8D3365CB-CF6B-4630-A1EB-731A3F72AF68}" presName="rect1" presStyleLbl="tr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591457-CCB7-4DEF-B20E-3DC612A654BC}" type="pres">
      <dgm:prSet presAssocID="{8D3365CB-CF6B-4630-A1EB-731A3F72AF68}" presName="rect2" presStyleLbl="fgImgPlace1" presStyleIdx="0" presStyleCnt="6" custScaleX="72421" custScaleY="72422" custLinFactNeighborX="15667" custLinFactNeighborY="8411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Улыбающееся лицо без заливки"/>
        </a:ext>
      </dgm:extLst>
    </dgm:pt>
    <dgm:pt modelId="{9864219A-173E-415F-8B03-1D00DAEEB775}" type="pres">
      <dgm:prSet presAssocID="{5DBDA449-F533-4BE2-9E5C-B57D2D29AF0E}" presName="sibTrans" presStyleCnt="0"/>
      <dgm:spPr/>
    </dgm:pt>
    <dgm:pt modelId="{5FFF672E-24BC-45E8-9182-AEF0BA6802DC}" type="pres">
      <dgm:prSet presAssocID="{293A568B-A814-4345-B8C7-B0BB614539AA}" presName="composite" presStyleCnt="0"/>
      <dgm:spPr/>
    </dgm:pt>
    <dgm:pt modelId="{D83B86C6-F891-4A45-8ED6-9CCB2D5D088B}" type="pres">
      <dgm:prSet presAssocID="{293A568B-A814-4345-B8C7-B0BB614539AA}" presName="rect1" presStyleLbl="tr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A13C25-1290-4782-93CC-2D28C11EF79C}" type="pres">
      <dgm:prSet presAssocID="{293A568B-A814-4345-B8C7-B0BB614539AA}" presName="rect2" presStyleLbl="fgImgPlace1" presStyleIdx="1" presStyleCnt="6" custScaleX="67674" custScaleY="76176" custLinFactNeighborX="17172" custLinFactNeighborY="120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Тенденция к повышению"/>
        </a:ext>
      </dgm:extLst>
    </dgm:pt>
    <dgm:pt modelId="{3E87B1FA-294E-4DC4-940A-7CCEE9CBF3EC}" type="pres">
      <dgm:prSet presAssocID="{0B1FEC84-EAD8-4866-A32B-FFABC196829F}" presName="sibTrans" presStyleCnt="0"/>
      <dgm:spPr/>
    </dgm:pt>
    <dgm:pt modelId="{25A6C0A0-3AA4-48B8-AC2F-E7C2BBE833FA}" type="pres">
      <dgm:prSet presAssocID="{0FF97B8F-33DB-45D5-9154-5ABBF7D7CEFD}" presName="composite" presStyleCnt="0"/>
      <dgm:spPr/>
    </dgm:pt>
    <dgm:pt modelId="{CF11BA19-29C9-416B-8F52-8280B707AF0E}" type="pres">
      <dgm:prSet presAssocID="{0FF97B8F-33DB-45D5-9154-5ABBF7D7CEFD}" presName="rect1" presStyleLbl="tr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168341-EE50-478E-AF75-E56809471D9B}" type="pres">
      <dgm:prSet presAssocID="{0FF97B8F-33DB-45D5-9154-5ABBF7D7CEFD}" presName="rect2" presStyleLbl="fgImgPlace1" presStyleIdx="2" presStyleCnt="6" custScaleX="71384" custScaleY="82369" custLinFactNeighborX="9499" custLinFactNeighborY="316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Открытая папка"/>
        </a:ext>
      </dgm:extLst>
    </dgm:pt>
    <dgm:pt modelId="{8D70E34D-8009-4EC2-BC8D-BDA4917BCA9B}" type="pres">
      <dgm:prSet presAssocID="{E69486EF-2473-4458-9E54-0625FDBE8905}" presName="sibTrans" presStyleCnt="0"/>
      <dgm:spPr/>
    </dgm:pt>
    <dgm:pt modelId="{220F0FC0-7104-4608-BAC6-B5E64D44AF44}" type="pres">
      <dgm:prSet presAssocID="{F5BAEF99-53E7-4DD6-9BF9-D8E42820DFED}" presName="composite" presStyleCnt="0"/>
      <dgm:spPr/>
    </dgm:pt>
    <dgm:pt modelId="{9167F8EF-35A6-41AD-8E08-1912EFA175BE}" type="pres">
      <dgm:prSet presAssocID="{F5BAEF99-53E7-4DD6-9BF9-D8E42820DFED}" presName="rect1" presStyleLbl="tr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4FD0F3-DE69-4CA3-A072-48B5C210F8FD}" type="pres">
      <dgm:prSet presAssocID="{F5BAEF99-53E7-4DD6-9BF9-D8E42820DFED}" presName="rect2" presStyleLbl="fgImgPlace1" presStyleIdx="3" presStyleCnt="6" custScaleX="74795" custScaleY="75535" custLinFactNeighborX="14461" custLinFactNeighborY="7230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Тенденция к понижению (справа налево)"/>
        </a:ext>
      </dgm:extLst>
    </dgm:pt>
    <dgm:pt modelId="{9F786415-F1FF-454A-9553-9021C2377D00}" type="pres">
      <dgm:prSet presAssocID="{10A5DE2C-FB87-46B9-8EE1-7A7DCC067105}" presName="sibTrans" presStyleCnt="0"/>
      <dgm:spPr/>
    </dgm:pt>
    <dgm:pt modelId="{63FAB654-2A35-484B-B88E-8752576F2BF6}" type="pres">
      <dgm:prSet presAssocID="{B0395A00-D201-42E0-858E-451458D14A0C}" presName="composite" presStyleCnt="0"/>
      <dgm:spPr/>
    </dgm:pt>
    <dgm:pt modelId="{212FD6EE-99D0-417D-9801-C283A1C382FB}" type="pres">
      <dgm:prSet presAssocID="{B0395A00-D201-42E0-858E-451458D14A0C}" presName="rect1" presStyleLbl="tr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F48F30-DA72-441A-8157-E85F37E460DB}" type="pres">
      <dgm:prSet presAssocID="{B0395A00-D201-42E0-858E-451458D14A0C}" presName="rect2" presStyleLbl="fgImgPlace1" presStyleIdx="4" presStyleCnt="6" custScaleX="84628" custScaleY="84628" custLinFactNeighborX="7522" custLinFactNeighborY="10179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Дети"/>
        </a:ext>
      </dgm:extLst>
    </dgm:pt>
    <dgm:pt modelId="{3910CD27-FB99-4B51-A617-3BDAEFD131A1}" type="pres">
      <dgm:prSet presAssocID="{85497CE8-6777-44B8-BF7F-3CB8FD38837D}" presName="sibTrans" presStyleCnt="0"/>
      <dgm:spPr/>
    </dgm:pt>
    <dgm:pt modelId="{0D818FDF-B528-4E1A-819B-685DEDA3DE61}" type="pres">
      <dgm:prSet presAssocID="{F82CC115-CFD7-4314-B06F-EFD61917D549}" presName="composite" presStyleCnt="0"/>
      <dgm:spPr/>
    </dgm:pt>
    <dgm:pt modelId="{75FE8408-0C12-45A8-A888-12E23B045D1D}" type="pres">
      <dgm:prSet presAssocID="{F82CC115-CFD7-4314-B06F-EFD61917D549}" presName="rect1" presStyleLbl="tr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BB695A-D984-4C57-B300-DEAA311F013D}" type="pres">
      <dgm:prSet presAssocID="{F82CC115-CFD7-4314-B06F-EFD61917D549}" presName="rect2" presStyleLbl="fgImgPlace1" presStyleIdx="5" presStyleCnt="6" custScaleX="66127" custScaleY="72349" custLinFactNeighborX="18980" custLinFactNeighborY="15063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Голова с шестеренками"/>
        </a:ext>
      </dgm:extLst>
    </dgm:pt>
  </dgm:ptLst>
  <dgm:cxnLst>
    <dgm:cxn modelId="{AB0A8D37-9D0A-40ED-84E8-1575BA1CA78D}" type="presOf" srcId="{B0395A00-D201-42E0-858E-451458D14A0C}" destId="{212FD6EE-99D0-417D-9801-C283A1C382FB}" srcOrd="0" destOrd="0" presId="urn:microsoft.com/office/officeart/2008/layout/PictureStrips"/>
    <dgm:cxn modelId="{AD2C2C03-311D-4CBE-B886-21841272FFC3}" type="presOf" srcId="{8D3365CB-CF6B-4630-A1EB-731A3F72AF68}" destId="{521B174F-3F6E-40E2-A9C6-0BD32AB16948}" srcOrd="0" destOrd="0" presId="urn:microsoft.com/office/officeart/2008/layout/PictureStrips"/>
    <dgm:cxn modelId="{299D35AE-B4BF-42B8-A0D5-32229FA147F0}" type="presOf" srcId="{293A568B-A814-4345-B8C7-B0BB614539AA}" destId="{D83B86C6-F891-4A45-8ED6-9CCB2D5D088B}" srcOrd="0" destOrd="0" presId="urn:microsoft.com/office/officeart/2008/layout/PictureStrips"/>
    <dgm:cxn modelId="{FF0E9B57-1DAC-4B7D-9D64-3CAAF11A58CA}" srcId="{0A931F69-5FF6-421F-95F1-A2164774615E}" destId="{F82CC115-CFD7-4314-B06F-EFD61917D549}" srcOrd="5" destOrd="0" parTransId="{6BE2439A-4A00-45C3-B1A9-1C6665B9D1BE}" sibTransId="{6BDF9849-5D93-4AFD-A1BD-570D85AA485D}"/>
    <dgm:cxn modelId="{0D2726A7-97AF-4660-93E3-AF2430676456}" srcId="{0A931F69-5FF6-421F-95F1-A2164774615E}" destId="{0FF97B8F-33DB-45D5-9154-5ABBF7D7CEFD}" srcOrd="2" destOrd="0" parTransId="{F578472B-00DB-498B-8382-2E3BA7691DC6}" sibTransId="{E69486EF-2473-4458-9E54-0625FDBE8905}"/>
    <dgm:cxn modelId="{EBB039ED-465A-4C91-BB2F-9237E6541A74}" type="presOf" srcId="{0FF97B8F-33DB-45D5-9154-5ABBF7D7CEFD}" destId="{CF11BA19-29C9-416B-8F52-8280B707AF0E}" srcOrd="0" destOrd="0" presId="urn:microsoft.com/office/officeart/2008/layout/PictureStrips"/>
    <dgm:cxn modelId="{11F20568-C26A-4B03-9FC2-C274B6B3213C}" srcId="{0A931F69-5FF6-421F-95F1-A2164774615E}" destId="{B0395A00-D201-42E0-858E-451458D14A0C}" srcOrd="4" destOrd="0" parTransId="{359DF3DB-F0E4-4A2E-B09A-3CE67DB8F7E0}" sibTransId="{85497CE8-6777-44B8-BF7F-3CB8FD38837D}"/>
    <dgm:cxn modelId="{15053F5C-65E9-4246-ACC2-B93498AEFB1E}" srcId="{0A931F69-5FF6-421F-95F1-A2164774615E}" destId="{F5BAEF99-53E7-4DD6-9BF9-D8E42820DFED}" srcOrd="3" destOrd="0" parTransId="{8F284AC2-7E8C-4E0F-BD92-CE38586A97AD}" sibTransId="{10A5DE2C-FB87-46B9-8EE1-7A7DCC067105}"/>
    <dgm:cxn modelId="{0C439759-A33C-4063-A677-CE55352BEF61}" type="presOf" srcId="{0A931F69-5FF6-421F-95F1-A2164774615E}" destId="{B058D068-9B99-4935-A1B0-EDCB62ACD30D}" srcOrd="0" destOrd="0" presId="urn:microsoft.com/office/officeart/2008/layout/PictureStrips"/>
    <dgm:cxn modelId="{FC1D09D2-0662-4B5D-BF50-491F8564FC1A}" srcId="{0A931F69-5FF6-421F-95F1-A2164774615E}" destId="{293A568B-A814-4345-B8C7-B0BB614539AA}" srcOrd="1" destOrd="0" parTransId="{354C8188-269E-49C6-9313-3E081A1D7E6A}" sibTransId="{0B1FEC84-EAD8-4866-A32B-FFABC196829F}"/>
    <dgm:cxn modelId="{B748C714-9CBA-4556-9C76-8CC4FE3F1675}" srcId="{0A931F69-5FF6-421F-95F1-A2164774615E}" destId="{8D3365CB-CF6B-4630-A1EB-731A3F72AF68}" srcOrd="0" destOrd="0" parTransId="{486318AF-0413-437B-8B46-441A3A419F48}" sibTransId="{5DBDA449-F533-4BE2-9E5C-B57D2D29AF0E}"/>
    <dgm:cxn modelId="{CB639220-6B72-45C7-9DB0-99F0AC9DE5EA}" type="presOf" srcId="{F5BAEF99-53E7-4DD6-9BF9-D8E42820DFED}" destId="{9167F8EF-35A6-41AD-8E08-1912EFA175BE}" srcOrd="0" destOrd="0" presId="urn:microsoft.com/office/officeart/2008/layout/PictureStrips"/>
    <dgm:cxn modelId="{2919A9BB-9F93-40B4-A741-BB0DC7F48B72}" type="presOf" srcId="{F82CC115-CFD7-4314-B06F-EFD61917D549}" destId="{75FE8408-0C12-45A8-A888-12E23B045D1D}" srcOrd="0" destOrd="0" presId="urn:microsoft.com/office/officeart/2008/layout/PictureStrips"/>
    <dgm:cxn modelId="{92D494A6-6336-44DD-BF2F-84B54D07AEC4}" type="presParOf" srcId="{B058D068-9B99-4935-A1B0-EDCB62ACD30D}" destId="{E838FC84-E375-4BCB-B007-203AA398D384}" srcOrd="0" destOrd="0" presId="urn:microsoft.com/office/officeart/2008/layout/PictureStrips"/>
    <dgm:cxn modelId="{4D9BA9D1-5715-4326-BFF9-A2E1A1AE84D6}" type="presParOf" srcId="{E838FC84-E375-4BCB-B007-203AA398D384}" destId="{521B174F-3F6E-40E2-A9C6-0BD32AB16948}" srcOrd="0" destOrd="0" presId="urn:microsoft.com/office/officeart/2008/layout/PictureStrips"/>
    <dgm:cxn modelId="{0907D036-92F0-4041-8768-748361ED9A6F}" type="presParOf" srcId="{E838FC84-E375-4BCB-B007-203AA398D384}" destId="{13591457-CCB7-4DEF-B20E-3DC612A654BC}" srcOrd="1" destOrd="0" presId="urn:microsoft.com/office/officeart/2008/layout/PictureStrips"/>
    <dgm:cxn modelId="{91B718E1-51FC-4C39-A27D-37835842E2F3}" type="presParOf" srcId="{B058D068-9B99-4935-A1B0-EDCB62ACD30D}" destId="{9864219A-173E-415F-8B03-1D00DAEEB775}" srcOrd="1" destOrd="0" presId="urn:microsoft.com/office/officeart/2008/layout/PictureStrips"/>
    <dgm:cxn modelId="{4B38FE38-A45D-42BB-8311-129E55BCD29B}" type="presParOf" srcId="{B058D068-9B99-4935-A1B0-EDCB62ACD30D}" destId="{5FFF672E-24BC-45E8-9182-AEF0BA6802DC}" srcOrd="2" destOrd="0" presId="urn:microsoft.com/office/officeart/2008/layout/PictureStrips"/>
    <dgm:cxn modelId="{7CEABB60-D263-4102-BACE-3F264B990937}" type="presParOf" srcId="{5FFF672E-24BC-45E8-9182-AEF0BA6802DC}" destId="{D83B86C6-F891-4A45-8ED6-9CCB2D5D088B}" srcOrd="0" destOrd="0" presId="urn:microsoft.com/office/officeart/2008/layout/PictureStrips"/>
    <dgm:cxn modelId="{A448BF55-1BB7-4B90-9234-1B1670E98195}" type="presParOf" srcId="{5FFF672E-24BC-45E8-9182-AEF0BA6802DC}" destId="{4EA13C25-1290-4782-93CC-2D28C11EF79C}" srcOrd="1" destOrd="0" presId="urn:microsoft.com/office/officeart/2008/layout/PictureStrips"/>
    <dgm:cxn modelId="{200784AB-CF5B-46F3-BD39-A487A6F0E879}" type="presParOf" srcId="{B058D068-9B99-4935-A1B0-EDCB62ACD30D}" destId="{3E87B1FA-294E-4DC4-940A-7CCEE9CBF3EC}" srcOrd="3" destOrd="0" presId="urn:microsoft.com/office/officeart/2008/layout/PictureStrips"/>
    <dgm:cxn modelId="{5417DDAA-B3E6-4F13-B9E3-D9316B83CAAD}" type="presParOf" srcId="{B058D068-9B99-4935-A1B0-EDCB62ACD30D}" destId="{25A6C0A0-3AA4-48B8-AC2F-E7C2BBE833FA}" srcOrd="4" destOrd="0" presId="urn:microsoft.com/office/officeart/2008/layout/PictureStrips"/>
    <dgm:cxn modelId="{50E82E93-D1B8-4D7B-8736-9015470B33F2}" type="presParOf" srcId="{25A6C0A0-3AA4-48B8-AC2F-E7C2BBE833FA}" destId="{CF11BA19-29C9-416B-8F52-8280B707AF0E}" srcOrd="0" destOrd="0" presId="urn:microsoft.com/office/officeart/2008/layout/PictureStrips"/>
    <dgm:cxn modelId="{A53589CC-0372-481F-A62F-43AD66227741}" type="presParOf" srcId="{25A6C0A0-3AA4-48B8-AC2F-E7C2BBE833FA}" destId="{04168341-EE50-478E-AF75-E56809471D9B}" srcOrd="1" destOrd="0" presId="urn:microsoft.com/office/officeart/2008/layout/PictureStrips"/>
    <dgm:cxn modelId="{10418F4C-6C0A-4CBF-A33E-E32CC77C5D2F}" type="presParOf" srcId="{B058D068-9B99-4935-A1B0-EDCB62ACD30D}" destId="{8D70E34D-8009-4EC2-BC8D-BDA4917BCA9B}" srcOrd="5" destOrd="0" presId="urn:microsoft.com/office/officeart/2008/layout/PictureStrips"/>
    <dgm:cxn modelId="{FC0A9D1F-A17F-40FF-8501-FA6D6C128D0A}" type="presParOf" srcId="{B058D068-9B99-4935-A1B0-EDCB62ACD30D}" destId="{220F0FC0-7104-4608-BAC6-B5E64D44AF44}" srcOrd="6" destOrd="0" presId="urn:microsoft.com/office/officeart/2008/layout/PictureStrips"/>
    <dgm:cxn modelId="{D980F3AA-7109-44B1-AEE3-82E780015E76}" type="presParOf" srcId="{220F0FC0-7104-4608-BAC6-B5E64D44AF44}" destId="{9167F8EF-35A6-41AD-8E08-1912EFA175BE}" srcOrd="0" destOrd="0" presId="urn:microsoft.com/office/officeart/2008/layout/PictureStrips"/>
    <dgm:cxn modelId="{8D17A9A1-59BF-4C64-83B2-9ACF20BDF7C3}" type="presParOf" srcId="{220F0FC0-7104-4608-BAC6-B5E64D44AF44}" destId="{EE4FD0F3-DE69-4CA3-A072-48B5C210F8FD}" srcOrd="1" destOrd="0" presId="urn:microsoft.com/office/officeart/2008/layout/PictureStrips"/>
    <dgm:cxn modelId="{D3198E79-D562-4129-8EBB-3133550A9D7E}" type="presParOf" srcId="{B058D068-9B99-4935-A1B0-EDCB62ACD30D}" destId="{9F786415-F1FF-454A-9553-9021C2377D00}" srcOrd="7" destOrd="0" presId="urn:microsoft.com/office/officeart/2008/layout/PictureStrips"/>
    <dgm:cxn modelId="{7A5C2124-D317-4FFF-BC11-8B4C6B405051}" type="presParOf" srcId="{B058D068-9B99-4935-A1B0-EDCB62ACD30D}" destId="{63FAB654-2A35-484B-B88E-8752576F2BF6}" srcOrd="8" destOrd="0" presId="urn:microsoft.com/office/officeart/2008/layout/PictureStrips"/>
    <dgm:cxn modelId="{BAF79C55-424E-43E7-8CC2-C087BCED8252}" type="presParOf" srcId="{63FAB654-2A35-484B-B88E-8752576F2BF6}" destId="{212FD6EE-99D0-417D-9801-C283A1C382FB}" srcOrd="0" destOrd="0" presId="urn:microsoft.com/office/officeart/2008/layout/PictureStrips"/>
    <dgm:cxn modelId="{4A68227F-6905-4446-8124-95D5F6E55512}" type="presParOf" srcId="{63FAB654-2A35-484B-B88E-8752576F2BF6}" destId="{4BF48F30-DA72-441A-8157-E85F37E460DB}" srcOrd="1" destOrd="0" presId="urn:microsoft.com/office/officeart/2008/layout/PictureStrips"/>
    <dgm:cxn modelId="{122C81B1-B8B9-44AB-9A89-7ACE910E4728}" type="presParOf" srcId="{B058D068-9B99-4935-A1B0-EDCB62ACD30D}" destId="{3910CD27-FB99-4B51-A617-3BDAEFD131A1}" srcOrd="9" destOrd="0" presId="urn:microsoft.com/office/officeart/2008/layout/PictureStrips"/>
    <dgm:cxn modelId="{FE34F1F0-43E9-4EB8-AC3F-0F3D98ED7F26}" type="presParOf" srcId="{B058D068-9B99-4935-A1B0-EDCB62ACD30D}" destId="{0D818FDF-B528-4E1A-819B-685DEDA3DE61}" srcOrd="10" destOrd="0" presId="urn:microsoft.com/office/officeart/2008/layout/PictureStrips"/>
    <dgm:cxn modelId="{508ED6F0-A3C0-4E41-A106-2AF0755D272D}" type="presParOf" srcId="{0D818FDF-B528-4E1A-819B-685DEDA3DE61}" destId="{75FE8408-0C12-45A8-A888-12E23B045D1D}" srcOrd="0" destOrd="0" presId="urn:microsoft.com/office/officeart/2008/layout/PictureStrips"/>
    <dgm:cxn modelId="{EB28A20A-260B-4AC6-BCE4-7BB0A987C479}" type="presParOf" srcId="{0D818FDF-B528-4E1A-819B-685DEDA3DE61}" destId="{EFBB695A-D984-4C57-B300-DEAA311F013D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024F08-A2B3-4BC0-998F-BD5FC57EF848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1BBC01-5251-4680-9B89-6E723D9B5D57}">
      <dgm:prSet phldrT="[Текст]" custT="1"/>
      <dgm:spPr/>
      <dgm:t>
        <a:bodyPr/>
        <a:lstStyle/>
        <a:p>
          <a:r>
            <a:rPr lang="ru-RU" sz="1800" dirty="0" smtClean="0"/>
            <a:t>Требования к наставнику</a:t>
          </a:r>
          <a:endParaRPr lang="ru-RU" sz="1800" dirty="0"/>
        </a:p>
      </dgm:t>
    </dgm:pt>
    <dgm:pt modelId="{079D0CBA-7995-4EF3-80FA-C6AF21E70722}" type="parTrans" cxnId="{15ECCF2F-0E8D-4109-8D28-8715E6949BA9}">
      <dgm:prSet/>
      <dgm:spPr/>
      <dgm:t>
        <a:bodyPr/>
        <a:lstStyle/>
        <a:p>
          <a:endParaRPr lang="ru-RU"/>
        </a:p>
      </dgm:t>
    </dgm:pt>
    <dgm:pt modelId="{817DE29D-FB98-476F-B03F-8E51D96A5E56}" type="sibTrans" cxnId="{15ECCF2F-0E8D-4109-8D28-8715E6949BA9}">
      <dgm:prSet/>
      <dgm:spPr/>
      <dgm:t>
        <a:bodyPr/>
        <a:lstStyle/>
        <a:p>
          <a:endParaRPr lang="ru-RU"/>
        </a:p>
      </dgm:t>
    </dgm:pt>
    <dgm:pt modelId="{3289030D-2EB7-448F-BB41-0C6F58BB65D7}">
      <dgm:prSet phldrT="[Текст]"/>
      <dgm:spPr/>
      <dgm:t>
        <a:bodyPr/>
        <a:lstStyle/>
        <a:p>
          <a:r>
            <a:rPr lang="ru-RU" dirty="0" smtClean="0"/>
            <a:t>Авторитет среди коллег и руководства (репутация)</a:t>
          </a:r>
          <a:endParaRPr lang="ru-RU" dirty="0"/>
        </a:p>
      </dgm:t>
    </dgm:pt>
    <dgm:pt modelId="{2A748F98-7B09-4E02-ADE1-A997DE7BEE9E}" type="parTrans" cxnId="{13926ADF-7E53-45CB-A429-F1F242352652}">
      <dgm:prSet/>
      <dgm:spPr/>
      <dgm:t>
        <a:bodyPr/>
        <a:lstStyle/>
        <a:p>
          <a:endParaRPr lang="ru-RU"/>
        </a:p>
      </dgm:t>
    </dgm:pt>
    <dgm:pt modelId="{0054C8A7-BFE0-4E90-BC27-13C25A9E87F3}" type="sibTrans" cxnId="{13926ADF-7E53-45CB-A429-F1F242352652}">
      <dgm:prSet/>
      <dgm:spPr/>
      <dgm:t>
        <a:bodyPr/>
        <a:lstStyle/>
        <a:p>
          <a:endParaRPr lang="ru-RU"/>
        </a:p>
      </dgm:t>
    </dgm:pt>
    <dgm:pt modelId="{990337EA-26E1-4860-BA23-C71FC80688BB}">
      <dgm:prSet custT="1"/>
      <dgm:spPr/>
      <dgm:t>
        <a:bodyPr/>
        <a:lstStyle/>
        <a:p>
          <a:r>
            <a:rPr lang="ru-RU" sz="1400" dirty="0" smtClean="0"/>
            <a:t>стаж работы по профессии на предприятии не менее 3-х лет</a:t>
          </a:r>
          <a:endParaRPr lang="ru-RU" sz="1400" dirty="0"/>
        </a:p>
      </dgm:t>
    </dgm:pt>
    <dgm:pt modelId="{ED9F69A4-615A-47B8-AFA9-774963B92279}" type="parTrans" cxnId="{FD73BFCB-3E1C-4FF0-923B-1C48CE872231}">
      <dgm:prSet/>
      <dgm:spPr/>
      <dgm:t>
        <a:bodyPr/>
        <a:lstStyle/>
        <a:p>
          <a:endParaRPr lang="ru-RU"/>
        </a:p>
      </dgm:t>
    </dgm:pt>
    <dgm:pt modelId="{06AF72D7-2F2C-4740-B7FF-E9C75A3FDA1B}" type="sibTrans" cxnId="{FD73BFCB-3E1C-4FF0-923B-1C48CE872231}">
      <dgm:prSet/>
      <dgm:spPr/>
      <dgm:t>
        <a:bodyPr/>
        <a:lstStyle/>
        <a:p>
          <a:endParaRPr lang="ru-RU"/>
        </a:p>
      </dgm:t>
    </dgm:pt>
    <dgm:pt modelId="{64035066-EC9E-42C9-AFF8-E58651FDC2A0}">
      <dgm:prSet custT="1"/>
      <dgm:spPr/>
      <dgm:t>
        <a:bodyPr/>
        <a:lstStyle/>
        <a:p>
          <a:r>
            <a:rPr lang="ru-RU" sz="1200" dirty="0" smtClean="0"/>
            <a:t>владеет особенностями и спецификой работы по специальности/профессии</a:t>
          </a:r>
          <a:endParaRPr lang="ru-RU" sz="1200" b="0" dirty="0"/>
        </a:p>
      </dgm:t>
    </dgm:pt>
    <dgm:pt modelId="{6A321B6C-E0C9-4CE3-B543-B05E7D6B1C04}" type="parTrans" cxnId="{FFB96AF5-A7AE-4F06-8745-375C2CD696E7}">
      <dgm:prSet/>
      <dgm:spPr/>
      <dgm:t>
        <a:bodyPr/>
        <a:lstStyle/>
        <a:p>
          <a:endParaRPr lang="ru-RU"/>
        </a:p>
      </dgm:t>
    </dgm:pt>
    <dgm:pt modelId="{7816D90F-7BB3-4969-B79F-C833837F2F95}" type="sibTrans" cxnId="{FFB96AF5-A7AE-4F06-8745-375C2CD696E7}">
      <dgm:prSet/>
      <dgm:spPr/>
      <dgm:t>
        <a:bodyPr/>
        <a:lstStyle/>
        <a:p>
          <a:endParaRPr lang="ru-RU"/>
        </a:p>
      </dgm:t>
    </dgm:pt>
    <dgm:pt modelId="{39906E10-F837-4B31-A924-2A386112839D}">
      <dgm:prSet custT="1"/>
      <dgm:spPr/>
      <dgm:t>
        <a:bodyPr/>
        <a:lstStyle/>
        <a:p>
          <a:r>
            <a:rPr lang="ru-RU" sz="1200" dirty="0" smtClean="0"/>
            <a:t>знает специфику деятельности предприятия и его традиции</a:t>
          </a:r>
          <a:endParaRPr lang="ru-RU" sz="1200" b="0" dirty="0"/>
        </a:p>
      </dgm:t>
    </dgm:pt>
    <dgm:pt modelId="{9D1D78B8-268C-4643-857E-28B769632BED}" type="parTrans" cxnId="{625AB4F8-0754-4E17-A1BB-853D9B3EB18D}">
      <dgm:prSet/>
      <dgm:spPr/>
      <dgm:t>
        <a:bodyPr/>
        <a:lstStyle/>
        <a:p>
          <a:endParaRPr lang="ru-RU"/>
        </a:p>
      </dgm:t>
    </dgm:pt>
    <dgm:pt modelId="{A98C027B-7B96-4FE5-8ABA-83D4677744F4}" type="sibTrans" cxnId="{625AB4F8-0754-4E17-A1BB-853D9B3EB18D}">
      <dgm:prSet/>
      <dgm:spPr/>
      <dgm:t>
        <a:bodyPr/>
        <a:lstStyle/>
        <a:p>
          <a:endParaRPr lang="ru-RU"/>
        </a:p>
      </dgm:t>
    </dgm:pt>
    <dgm:pt modelId="{978DF415-D671-4247-8C68-4D2FFB311414}" type="pres">
      <dgm:prSet presAssocID="{87024F08-A2B3-4BC0-998F-BD5FC57EF84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EB4DC33-8CE2-41B2-BAC3-75DE6130EBCE}" type="pres">
      <dgm:prSet presAssocID="{061BBC01-5251-4680-9B89-6E723D9B5D57}" presName="centerShape" presStyleLbl="node0" presStyleIdx="0" presStyleCnt="1"/>
      <dgm:spPr/>
      <dgm:t>
        <a:bodyPr/>
        <a:lstStyle/>
        <a:p>
          <a:endParaRPr lang="ru-RU"/>
        </a:p>
      </dgm:t>
    </dgm:pt>
    <dgm:pt modelId="{B8536A1F-7B80-42D2-9047-E7C42BDC0A6E}" type="pres">
      <dgm:prSet presAssocID="{3289030D-2EB7-448F-BB41-0C6F58BB65D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D868FB-5F24-49A1-A73D-2CE85CAC6CF1}" type="pres">
      <dgm:prSet presAssocID="{3289030D-2EB7-448F-BB41-0C6F58BB65D7}" presName="dummy" presStyleCnt="0"/>
      <dgm:spPr/>
    </dgm:pt>
    <dgm:pt modelId="{D8A2E467-D767-4A5D-AB29-C9BCCA629388}" type="pres">
      <dgm:prSet presAssocID="{0054C8A7-BFE0-4E90-BC27-13C25A9E87F3}" presName="sibTrans" presStyleLbl="sibTrans2D1" presStyleIdx="0" presStyleCnt="4"/>
      <dgm:spPr/>
    </dgm:pt>
    <dgm:pt modelId="{C9CFFB49-F8E2-414B-9C59-96AC044C8EE9}" type="pres">
      <dgm:prSet presAssocID="{990337EA-26E1-4860-BA23-C71FC80688BB}" presName="node" presStyleLbl="node1" presStyleIdx="1" presStyleCnt="4" custScaleX="1304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860026-5726-43AA-A114-D393689F9883}" type="pres">
      <dgm:prSet presAssocID="{990337EA-26E1-4860-BA23-C71FC80688BB}" presName="dummy" presStyleCnt="0"/>
      <dgm:spPr/>
    </dgm:pt>
    <dgm:pt modelId="{6A458808-0110-4217-9F19-F440BA913510}" type="pres">
      <dgm:prSet presAssocID="{06AF72D7-2F2C-4740-B7FF-E9C75A3FDA1B}" presName="sibTrans" presStyleLbl="sibTrans2D1" presStyleIdx="1" presStyleCnt="4"/>
      <dgm:spPr/>
    </dgm:pt>
    <dgm:pt modelId="{F22EE406-D394-4AF7-BBE0-60FF26718E5B}" type="pres">
      <dgm:prSet presAssocID="{64035066-EC9E-42C9-AFF8-E58651FDC2A0}" presName="node" presStyleLbl="node1" presStyleIdx="2" presStyleCnt="4" custScaleX="139379" custScaleY="98869">
        <dgm:presLayoutVars>
          <dgm:bulletEnabled val="1"/>
        </dgm:presLayoutVars>
      </dgm:prSet>
      <dgm:spPr/>
    </dgm:pt>
    <dgm:pt modelId="{426C4D0A-0322-48C8-8AE9-BA2BF519EFC3}" type="pres">
      <dgm:prSet presAssocID="{64035066-EC9E-42C9-AFF8-E58651FDC2A0}" presName="dummy" presStyleCnt="0"/>
      <dgm:spPr/>
    </dgm:pt>
    <dgm:pt modelId="{8D52A2EC-B241-4E20-904D-ACDA4BF3D7E5}" type="pres">
      <dgm:prSet presAssocID="{7816D90F-7BB3-4969-B79F-C833837F2F95}" presName="sibTrans" presStyleLbl="sibTrans2D1" presStyleIdx="2" presStyleCnt="4"/>
      <dgm:spPr/>
    </dgm:pt>
    <dgm:pt modelId="{AF2735E8-BD84-4C0D-AEAE-AF1386D0726E}" type="pres">
      <dgm:prSet presAssocID="{39906E10-F837-4B31-A924-2A386112839D}" presName="node" presStyleLbl="node1" presStyleIdx="3" presStyleCnt="4" custScaleX="113656">
        <dgm:presLayoutVars>
          <dgm:bulletEnabled val="1"/>
        </dgm:presLayoutVars>
      </dgm:prSet>
      <dgm:spPr/>
    </dgm:pt>
    <dgm:pt modelId="{26E277EB-7ABD-4FA5-8633-3727F5D0CE3B}" type="pres">
      <dgm:prSet presAssocID="{39906E10-F837-4B31-A924-2A386112839D}" presName="dummy" presStyleCnt="0"/>
      <dgm:spPr/>
    </dgm:pt>
    <dgm:pt modelId="{A1514DD4-49E6-4C46-8BEF-A3D3A852D4B6}" type="pres">
      <dgm:prSet presAssocID="{A98C027B-7B96-4FE5-8ABA-83D4677744F4}" presName="sibTrans" presStyleLbl="sibTrans2D1" presStyleIdx="3" presStyleCnt="4"/>
      <dgm:spPr/>
    </dgm:pt>
  </dgm:ptLst>
  <dgm:cxnLst>
    <dgm:cxn modelId="{C1C39F55-C294-499C-9711-BA5CBD8CDC0A}" type="presOf" srcId="{A98C027B-7B96-4FE5-8ABA-83D4677744F4}" destId="{A1514DD4-49E6-4C46-8BEF-A3D3A852D4B6}" srcOrd="0" destOrd="0" presId="urn:microsoft.com/office/officeart/2005/8/layout/radial6"/>
    <dgm:cxn modelId="{13926ADF-7E53-45CB-A429-F1F242352652}" srcId="{061BBC01-5251-4680-9B89-6E723D9B5D57}" destId="{3289030D-2EB7-448F-BB41-0C6F58BB65D7}" srcOrd="0" destOrd="0" parTransId="{2A748F98-7B09-4E02-ADE1-A997DE7BEE9E}" sibTransId="{0054C8A7-BFE0-4E90-BC27-13C25A9E87F3}"/>
    <dgm:cxn modelId="{47515324-2E1D-489D-A5CD-78484959B1D7}" type="presOf" srcId="{87024F08-A2B3-4BC0-998F-BD5FC57EF848}" destId="{978DF415-D671-4247-8C68-4D2FFB311414}" srcOrd="0" destOrd="0" presId="urn:microsoft.com/office/officeart/2005/8/layout/radial6"/>
    <dgm:cxn modelId="{0BD70D91-5A09-473E-A5B1-8E2469B3838F}" type="presOf" srcId="{3289030D-2EB7-448F-BB41-0C6F58BB65D7}" destId="{B8536A1F-7B80-42D2-9047-E7C42BDC0A6E}" srcOrd="0" destOrd="0" presId="urn:microsoft.com/office/officeart/2005/8/layout/radial6"/>
    <dgm:cxn modelId="{360CC94A-C952-43D1-9C6B-D7F1BAA09756}" type="presOf" srcId="{06AF72D7-2F2C-4740-B7FF-E9C75A3FDA1B}" destId="{6A458808-0110-4217-9F19-F440BA913510}" srcOrd="0" destOrd="0" presId="urn:microsoft.com/office/officeart/2005/8/layout/radial6"/>
    <dgm:cxn modelId="{820C6C6C-C1EF-43A5-9C27-251908CB5825}" type="presOf" srcId="{061BBC01-5251-4680-9B89-6E723D9B5D57}" destId="{AEB4DC33-8CE2-41B2-BAC3-75DE6130EBCE}" srcOrd="0" destOrd="0" presId="urn:microsoft.com/office/officeart/2005/8/layout/radial6"/>
    <dgm:cxn modelId="{FD73BFCB-3E1C-4FF0-923B-1C48CE872231}" srcId="{061BBC01-5251-4680-9B89-6E723D9B5D57}" destId="{990337EA-26E1-4860-BA23-C71FC80688BB}" srcOrd="1" destOrd="0" parTransId="{ED9F69A4-615A-47B8-AFA9-774963B92279}" sibTransId="{06AF72D7-2F2C-4740-B7FF-E9C75A3FDA1B}"/>
    <dgm:cxn modelId="{49AB9A17-B730-4F21-B884-B5E416707158}" type="presOf" srcId="{39906E10-F837-4B31-A924-2A386112839D}" destId="{AF2735E8-BD84-4C0D-AEAE-AF1386D0726E}" srcOrd="0" destOrd="0" presId="urn:microsoft.com/office/officeart/2005/8/layout/radial6"/>
    <dgm:cxn modelId="{625AB4F8-0754-4E17-A1BB-853D9B3EB18D}" srcId="{061BBC01-5251-4680-9B89-6E723D9B5D57}" destId="{39906E10-F837-4B31-A924-2A386112839D}" srcOrd="3" destOrd="0" parTransId="{9D1D78B8-268C-4643-857E-28B769632BED}" sibTransId="{A98C027B-7B96-4FE5-8ABA-83D4677744F4}"/>
    <dgm:cxn modelId="{15ECCF2F-0E8D-4109-8D28-8715E6949BA9}" srcId="{87024F08-A2B3-4BC0-998F-BD5FC57EF848}" destId="{061BBC01-5251-4680-9B89-6E723D9B5D57}" srcOrd="0" destOrd="0" parTransId="{079D0CBA-7995-4EF3-80FA-C6AF21E70722}" sibTransId="{817DE29D-FB98-476F-B03F-8E51D96A5E56}"/>
    <dgm:cxn modelId="{155B9CF3-8555-4B9E-B208-45B142CB4E5E}" type="presOf" srcId="{64035066-EC9E-42C9-AFF8-E58651FDC2A0}" destId="{F22EE406-D394-4AF7-BBE0-60FF26718E5B}" srcOrd="0" destOrd="0" presId="urn:microsoft.com/office/officeart/2005/8/layout/radial6"/>
    <dgm:cxn modelId="{076E3535-1C1B-46E7-8B87-8C3E9DACF271}" type="presOf" srcId="{990337EA-26E1-4860-BA23-C71FC80688BB}" destId="{C9CFFB49-F8E2-414B-9C59-96AC044C8EE9}" srcOrd="0" destOrd="0" presId="urn:microsoft.com/office/officeart/2005/8/layout/radial6"/>
    <dgm:cxn modelId="{3E2DED7B-F4D9-405E-9514-BD8576C80AF4}" type="presOf" srcId="{7816D90F-7BB3-4969-B79F-C833837F2F95}" destId="{8D52A2EC-B241-4E20-904D-ACDA4BF3D7E5}" srcOrd="0" destOrd="0" presId="urn:microsoft.com/office/officeart/2005/8/layout/radial6"/>
    <dgm:cxn modelId="{9AB6DF28-5630-4453-8D20-2A5C7EA2FB88}" type="presOf" srcId="{0054C8A7-BFE0-4E90-BC27-13C25A9E87F3}" destId="{D8A2E467-D767-4A5D-AB29-C9BCCA629388}" srcOrd="0" destOrd="0" presId="urn:microsoft.com/office/officeart/2005/8/layout/radial6"/>
    <dgm:cxn modelId="{FFB96AF5-A7AE-4F06-8745-375C2CD696E7}" srcId="{061BBC01-5251-4680-9B89-6E723D9B5D57}" destId="{64035066-EC9E-42C9-AFF8-E58651FDC2A0}" srcOrd="2" destOrd="0" parTransId="{6A321B6C-E0C9-4CE3-B543-B05E7D6B1C04}" sibTransId="{7816D90F-7BB3-4969-B79F-C833837F2F95}"/>
    <dgm:cxn modelId="{63567EC9-4550-4FC9-8619-9D3962A9492C}" type="presParOf" srcId="{978DF415-D671-4247-8C68-4D2FFB311414}" destId="{AEB4DC33-8CE2-41B2-BAC3-75DE6130EBCE}" srcOrd="0" destOrd="0" presId="urn:microsoft.com/office/officeart/2005/8/layout/radial6"/>
    <dgm:cxn modelId="{9C478AFF-817F-442E-B01A-33AB049E30A5}" type="presParOf" srcId="{978DF415-D671-4247-8C68-4D2FFB311414}" destId="{B8536A1F-7B80-42D2-9047-E7C42BDC0A6E}" srcOrd="1" destOrd="0" presId="urn:microsoft.com/office/officeart/2005/8/layout/radial6"/>
    <dgm:cxn modelId="{1B14A824-554E-49A1-9DF4-3D143F40D32E}" type="presParOf" srcId="{978DF415-D671-4247-8C68-4D2FFB311414}" destId="{02D868FB-5F24-49A1-A73D-2CE85CAC6CF1}" srcOrd="2" destOrd="0" presId="urn:microsoft.com/office/officeart/2005/8/layout/radial6"/>
    <dgm:cxn modelId="{248241EE-35FB-44AA-8624-73E979D8FE29}" type="presParOf" srcId="{978DF415-D671-4247-8C68-4D2FFB311414}" destId="{D8A2E467-D767-4A5D-AB29-C9BCCA629388}" srcOrd="3" destOrd="0" presId="urn:microsoft.com/office/officeart/2005/8/layout/radial6"/>
    <dgm:cxn modelId="{8EC28A13-7CD3-4E08-9424-F704FE333B00}" type="presParOf" srcId="{978DF415-D671-4247-8C68-4D2FFB311414}" destId="{C9CFFB49-F8E2-414B-9C59-96AC044C8EE9}" srcOrd="4" destOrd="0" presId="urn:microsoft.com/office/officeart/2005/8/layout/radial6"/>
    <dgm:cxn modelId="{E056FFB0-58FB-4B98-A952-ECD73E734F1A}" type="presParOf" srcId="{978DF415-D671-4247-8C68-4D2FFB311414}" destId="{6C860026-5726-43AA-A114-D393689F9883}" srcOrd="5" destOrd="0" presId="urn:microsoft.com/office/officeart/2005/8/layout/radial6"/>
    <dgm:cxn modelId="{B00BA5C0-571A-4CF5-8A2F-64966AC401DC}" type="presParOf" srcId="{978DF415-D671-4247-8C68-4D2FFB311414}" destId="{6A458808-0110-4217-9F19-F440BA913510}" srcOrd="6" destOrd="0" presId="urn:microsoft.com/office/officeart/2005/8/layout/radial6"/>
    <dgm:cxn modelId="{55486E72-96DE-40F3-9156-4F587677F5D2}" type="presParOf" srcId="{978DF415-D671-4247-8C68-4D2FFB311414}" destId="{F22EE406-D394-4AF7-BBE0-60FF26718E5B}" srcOrd="7" destOrd="0" presId="urn:microsoft.com/office/officeart/2005/8/layout/radial6"/>
    <dgm:cxn modelId="{7F7AE053-4EE3-4F7D-AED0-E0C32D3672BB}" type="presParOf" srcId="{978DF415-D671-4247-8C68-4D2FFB311414}" destId="{426C4D0A-0322-48C8-8AE9-BA2BF519EFC3}" srcOrd="8" destOrd="0" presId="urn:microsoft.com/office/officeart/2005/8/layout/radial6"/>
    <dgm:cxn modelId="{0346798B-B4C8-442B-A023-7E64DCF49BF4}" type="presParOf" srcId="{978DF415-D671-4247-8C68-4D2FFB311414}" destId="{8D52A2EC-B241-4E20-904D-ACDA4BF3D7E5}" srcOrd="9" destOrd="0" presId="urn:microsoft.com/office/officeart/2005/8/layout/radial6"/>
    <dgm:cxn modelId="{4F344B76-43C1-4BBD-9AB6-B55A3166BBE5}" type="presParOf" srcId="{978DF415-D671-4247-8C68-4D2FFB311414}" destId="{AF2735E8-BD84-4C0D-AEAE-AF1386D0726E}" srcOrd="10" destOrd="0" presId="urn:microsoft.com/office/officeart/2005/8/layout/radial6"/>
    <dgm:cxn modelId="{7DFCB577-4DA9-4A91-BE4F-269BC2044CCD}" type="presParOf" srcId="{978DF415-D671-4247-8C68-4D2FFB311414}" destId="{26E277EB-7ABD-4FA5-8633-3727F5D0CE3B}" srcOrd="11" destOrd="0" presId="urn:microsoft.com/office/officeart/2005/8/layout/radial6"/>
    <dgm:cxn modelId="{A6BAF8D1-E720-4DF5-9FDF-355DCCF96463}" type="presParOf" srcId="{978DF415-D671-4247-8C68-4D2FFB311414}" destId="{A1514DD4-49E6-4C46-8BEF-A3D3A852D4B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6D6DA7-2BD1-4420-812E-06966C55701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D0EEC4-F26E-4BB5-B4DD-303769C998C1}">
      <dgm:prSet phldrT="[Текст]"/>
      <dgm:spPr/>
      <dgm:t>
        <a:bodyPr/>
        <a:lstStyle/>
        <a:p>
          <a:r>
            <a:rPr lang="ru-RU" dirty="0"/>
            <a:t>Знакомство</a:t>
          </a:r>
        </a:p>
      </dgm:t>
    </dgm:pt>
    <dgm:pt modelId="{A33BB681-BB14-4FBA-9DBF-5482E1681C9E}" type="parTrans" cxnId="{CC2F7B65-200C-4485-A764-C1BB8B60C551}">
      <dgm:prSet/>
      <dgm:spPr/>
      <dgm:t>
        <a:bodyPr/>
        <a:lstStyle/>
        <a:p>
          <a:endParaRPr lang="ru-RU"/>
        </a:p>
      </dgm:t>
    </dgm:pt>
    <dgm:pt modelId="{0EB70DD9-17CF-4C37-9244-25C48DE1BBE6}" type="sibTrans" cxnId="{CC2F7B65-200C-4485-A764-C1BB8B60C551}">
      <dgm:prSet/>
      <dgm:spPr/>
      <dgm:t>
        <a:bodyPr/>
        <a:lstStyle/>
        <a:p>
          <a:endParaRPr lang="ru-RU"/>
        </a:p>
      </dgm:t>
    </dgm:pt>
    <dgm:pt modelId="{A20B1507-CF3F-4C2E-841F-FB50ED4A150A}">
      <dgm:prSet phldrT="[Текст]"/>
      <dgm:spPr/>
      <dgm:t>
        <a:bodyPr/>
        <a:lstStyle/>
        <a:p>
          <a:r>
            <a:rPr lang="ru-RU" dirty="0">
              <a:latin typeface="Calibri" panose="020F0502020204030204" pitchFamily="34" charset="0"/>
            </a:rPr>
            <a:t>Знакомство друг с другом, согласование целей и плана работы.</a:t>
          </a:r>
        </a:p>
      </dgm:t>
    </dgm:pt>
    <dgm:pt modelId="{E98CB90C-4206-45F7-8A98-5A5D4E2BC133}" type="parTrans" cxnId="{AEC1A7F3-AB1E-4F8D-BBF1-0EA7555F1B26}">
      <dgm:prSet/>
      <dgm:spPr/>
      <dgm:t>
        <a:bodyPr/>
        <a:lstStyle/>
        <a:p>
          <a:endParaRPr lang="ru-RU"/>
        </a:p>
      </dgm:t>
    </dgm:pt>
    <dgm:pt modelId="{DA7249C2-3CBF-4BFB-AAA3-C9CCAD1DDEE5}" type="sibTrans" cxnId="{AEC1A7F3-AB1E-4F8D-BBF1-0EA7555F1B26}">
      <dgm:prSet/>
      <dgm:spPr/>
      <dgm:t>
        <a:bodyPr/>
        <a:lstStyle/>
        <a:p>
          <a:endParaRPr lang="ru-RU"/>
        </a:p>
      </dgm:t>
    </dgm:pt>
    <dgm:pt modelId="{0E073841-7F6F-409C-BF0A-E0634B024D92}">
      <dgm:prSet phldrT="[Текст]"/>
      <dgm:spPr/>
      <dgm:t>
        <a:bodyPr/>
        <a:lstStyle/>
        <a:p>
          <a:r>
            <a:rPr lang="ru-RU" dirty="0">
              <a:latin typeface="Calibri" panose="020F0502020204030204" pitchFamily="34" charset="0"/>
            </a:rPr>
            <a:t>Утверждение направленности работы – выявление первоочередных вопросов, требующих решения, расстановка приоритетов.</a:t>
          </a:r>
        </a:p>
      </dgm:t>
    </dgm:pt>
    <dgm:pt modelId="{0A6949DC-AF02-4C57-AEA0-47479AB26C28}" type="parTrans" cxnId="{DE058B46-1406-48D7-B3EE-BC2BA5A389AA}">
      <dgm:prSet/>
      <dgm:spPr/>
      <dgm:t>
        <a:bodyPr/>
        <a:lstStyle/>
        <a:p>
          <a:endParaRPr lang="ru-RU"/>
        </a:p>
      </dgm:t>
    </dgm:pt>
    <dgm:pt modelId="{294F6A48-E24D-4C88-9F5C-E40957867232}" type="sibTrans" cxnId="{DE058B46-1406-48D7-B3EE-BC2BA5A389AA}">
      <dgm:prSet/>
      <dgm:spPr/>
      <dgm:t>
        <a:bodyPr/>
        <a:lstStyle/>
        <a:p>
          <a:endParaRPr lang="ru-RU"/>
        </a:p>
      </dgm:t>
    </dgm:pt>
    <dgm:pt modelId="{7DEA3621-2E9E-484C-B320-8BCA944A3121}">
      <dgm:prSet phldrT="[Текст]"/>
      <dgm:spPr/>
      <dgm:t>
        <a:bodyPr/>
        <a:lstStyle/>
        <a:p>
          <a:pPr algn="ctr"/>
          <a:endParaRPr lang="ru-RU" dirty="0"/>
        </a:p>
        <a:p>
          <a:pPr algn="ctr"/>
          <a:r>
            <a:rPr lang="ru-RU" dirty="0"/>
            <a:t>Обучение</a:t>
          </a:r>
        </a:p>
        <a:p>
          <a:pPr algn="r"/>
          <a:r>
            <a:rPr lang="ru-RU" dirty="0"/>
            <a:t>	</a:t>
          </a:r>
        </a:p>
      </dgm:t>
    </dgm:pt>
    <dgm:pt modelId="{06786B88-D42E-4DD0-936A-1357263A4F4D}" type="parTrans" cxnId="{AA3D4DA7-AB78-4C6E-9284-789986494871}">
      <dgm:prSet/>
      <dgm:spPr/>
      <dgm:t>
        <a:bodyPr/>
        <a:lstStyle/>
        <a:p>
          <a:endParaRPr lang="ru-RU"/>
        </a:p>
      </dgm:t>
    </dgm:pt>
    <dgm:pt modelId="{CDF465FA-04A6-4D7F-9A50-FA5DB4369B4B}" type="sibTrans" cxnId="{AA3D4DA7-AB78-4C6E-9284-789986494871}">
      <dgm:prSet/>
      <dgm:spPr/>
      <dgm:t>
        <a:bodyPr/>
        <a:lstStyle/>
        <a:p>
          <a:endParaRPr lang="ru-RU"/>
        </a:p>
      </dgm:t>
    </dgm:pt>
    <dgm:pt modelId="{C7FE926E-2D18-4908-996D-D8994553B2A2}">
      <dgm:prSet phldrT="[Текст]"/>
      <dgm:spPr/>
      <dgm:t>
        <a:bodyPr/>
        <a:lstStyle/>
        <a:p>
          <a:r>
            <a:rPr lang="ru-RU" b="0" dirty="0">
              <a:latin typeface="Calibri" panose="020F0502020204030204" pitchFamily="34" charset="0"/>
            </a:rPr>
            <a:t>Передавать наставляемому сотруднику, накопленный опыт, обучать наиболее эффективным методам в работе.</a:t>
          </a:r>
          <a:endParaRPr lang="ru-RU" dirty="0">
            <a:latin typeface="Calibri" panose="020F0502020204030204" pitchFamily="34" charset="0"/>
          </a:endParaRPr>
        </a:p>
      </dgm:t>
    </dgm:pt>
    <dgm:pt modelId="{E55DA711-7B80-46DC-9671-21CA43E88E75}" type="parTrans" cxnId="{C16BABED-54B7-438C-BA31-3C6BA2DF9ACC}">
      <dgm:prSet/>
      <dgm:spPr/>
      <dgm:t>
        <a:bodyPr/>
        <a:lstStyle/>
        <a:p>
          <a:endParaRPr lang="ru-RU"/>
        </a:p>
      </dgm:t>
    </dgm:pt>
    <dgm:pt modelId="{6158B01D-BC7B-4135-B704-1F971A6264DC}" type="sibTrans" cxnId="{C16BABED-54B7-438C-BA31-3C6BA2DF9ACC}">
      <dgm:prSet/>
      <dgm:spPr/>
      <dgm:t>
        <a:bodyPr/>
        <a:lstStyle/>
        <a:p>
          <a:endParaRPr lang="ru-RU"/>
        </a:p>
      </dgm:t>
    </dgm:pt>
    <dgm:pt modelId="{AB7BD972-73FA-4B92-8D9B-6D93FA727290}">
      <dgm:prSet phldrT="[Текст]"/>
      <dgm:spPr/>
      <dgm:t>
        <a:bodyPr/>
        <a:lstStyle/>
        <a:p>
          <a:r>
            <a:rPr lang="ru-RU" dirty="0"/>
            <a:t>Оценка и сопровождение</a:t>
          </a:r>
        </a:p>
      </dgm:t>
    </dgm:pt>
    <dgm:pt modelId="{12B35653-AB24-4B5E-9858-2CB9B0112D17}" type="parTrans" cxnId="{2C8D388E-D358-413A-9000-CB4D1C72C176}">
      <dgm:prSet/>
      <dgm:spPr/>
      <dgm:t>
        <a:bodyPr/>
        <a:lstStyle/>
        <a:p>
          <a:endParaRPr lang="ru-RU"/>
        </a:p>
      </dgm:t>
    </dgm:pt>
    <dgm:pt modelId="{2654CDC1-D8CC-46A8-9AA9-A207BE3BE48E}" type="sibTrans" cxnId="{2C8D388E-D358-413A-9000-CB4D1C72C176}">
      <dgm:prSet/>
      <dgm:spPr/>
      <dgm:t>
        <a:bodyPr/>
        <a:lstStyle/>
        <a:p>
          <a:endParaRPr lang="ru-RU"/>
        </a:p>
      </dgm:t>
    </dgm:pt>
    <dgm:pt modelId="{B8989160-ECB2-4B48-A0B1-A602A84199BD}">
      <dgm:prSet phldrT="[Текст]"/>
      <dgm:spPr/>
      <dgm:t>
        <a:bodyPr/>
        <a:lstStyle/>
        <a:p>
          <a:r>
            <a:rPr lang="ru-RU" dirty="0">
              <a:latin typeface="Calibri" panose="020F0502020204030204" pitchFamily="34" charset="0"/>
            </a:rPr>
            <a:t>Преодоление разрыва между теорией и практикой, приобретение практических навыков для дальнейшей трудовой деятельности ученика</a:t>
          </a:r>
          <a:r>
            <a:rPr lang="ru-RU" dirty="0"/>
            <a:t>.</a:t>
          </a:r>
        </a:p>
      </dgm:t>
    </dgm:pt>
    <dgm:pt modelId="{3C585B88-0F22-4D6B-AD38-F7BD59E80CB3}" type="parTrans" cxnId="{B87B1B0F-BEB4-419C-BE6E-4B632B9E3E85}">
      <dgm:prSet/>
      <dgm:spPr/>
      <dgm:t>
        <a:bodyPr/>
        <a:lstStyle/>
        <a:p>
          <a:endParaRPr lang="ru-RU"/>
        </a:p>
      </dgm:t>
    </dgm:pt>
    <dgm:pt modelId="{F9FF6A67-71AB-410C-AE4D-A0397DCD173E}" type="sibTrans" cxnId="{B87B1B0F-BEB4-419C-BE6E-4B632B9E3E85}">
      <dgm:prSet/>
      <dgm:spPr/>
      <dgm:t>
        <a:bodyPr/>
        <a:lstStyle/>
        <a:p>
          <a:endParaRPr lang="ru-RU"/>
        </a:p>
      </dgm:t>
    </dgm:pt>
    <dgm:pt modelId="{E0C24DEF-8D1E-4331-A710-52E3976FEE26}">
      <dgm:prSet phldrT="[Текст]"/>
      <dgm:spPr/>
      <dgm:t>
        <a:bodyPr/>
        <a:lstStyle/>
        <a:p>
          <a:r>
            <a:rPr lang="ru-RU" dirty="0">
              <a:latin typeface="Calibri" panose="020F0502020204030204" pitchFamily="34" charset="0"/>
            </a:rPr>
            <a:t>Контроль за выполнением задач учеником на весь период наставничества.</a:t>
          </a:r>
        </a:p>
      </dgm:t>
    </dgm:pt>
    <dgm:pt modelId="{C98CC2ED-C924-4ABF-ADB8-955CC4978243}" type="parTrans" cxnId="{5365EABB-F202-414D-ADDE-342B23C35256}">
      <dgm:prSet/>
      <dgm:spPr/>
      <dgm:t>
        <a:bodyPr/>
        <a:lstStyle/>
        <a:p>
          <a:endParaRPr lang="ru-RU"/>
        </a:p>
      </dgm:t>
    </dgm:pt>
    <dgm:pt modelId="{DFCBD5D4-8894-4924-87BF-5D1249B80F45}" type="sibTrans" cxnId="{5365EABB-F202-414D-ADDE-342B23C35256}">
      <dgm:prSet/>
      <dgm:spPr/>
      <dgm:t>
        <a:bodyPr/>
        <a:lstStyle/>
        <a:p>
          <a:endParaRPr lang="ru-RU"/>
        </a:p>
      </dgm:t>
    </dgm:pt>
    <dgm:pt modelId="{67CB94EC-E81B-4E5D-91D9-6DAA683F22B7}" type="pres">
      <dgm:prSet presAssocID="{836D6DA7-2BD1-4420-812E-06966C55701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A2460D-00F7-4B10-A087-F5C211DC26D9}" type="pres">
      <dgm:prSet presAssocID="{5BD0EEC4-F26E-4BB5-B4DD-303769C998C1}" presName="composite" presStyleCnt="0"/>
      <dgm:spPr/>
    </dgm:pt>
    <dgm:pt modelId="{B380AD74-36DF-4AFC-9AAD-2B70CDF6287D}" type="pres">
      <dgm:prSet presAssocID="{5BD0EEC4-F26E-4BB5-B4DD-303769C998C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2A662-FFDB-4703-BB6B-CFF90725D81A}" type="pres">
      <dgm:prSet presAssocID="{5BD0EEC4-F26E-4BB5-B4DD-303769C998C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116244-FAE7-4ED9-B4F0-4C54C22886C9}" type="pres">
      <dgm:prSet presAssocID="{0EB70DD9-17CF-4C37-9244-25C48DE1BBE6}" presName="space" presStyleCnt="0"/>
      <dgm:spPr/>
    </dgm:pt>
    <dgm:pt modelId="{E8925EC9-F471-4C9D-8C46-ABC015BAC02B}" type="pres">
      <dgm:prSet presAssocID="{7DEA3621-2E9E-484C-B320-8BCA944A3121}" presName="composite" presStyleCnt="0"/>
      <dgm:spPr/>
    </dgm:pt>
    <dgm:pt modelId="{00EEA320-850C-4AF3-A471-54CC75F364D7}" type="pres">
      <dgm:prSet presAssocID="{7DEA3621-2E9E-484C-B320-8BCA944A3121}" presName="parTx" presStyleLbl="alignNode1" presStyleIdx="1" presStyleCnt="3" custLinFactNeighborY="-41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7D564D-C5A5-4074-96FE-CAF0EE1B7EB5}" type="pres">
      <dgm:prSet presAssocID="{7DEA3621-2E9E-484C-B320-8BCA944A3121}" presName="desTx" presStyleLbl="alignAccFollowNode1" presStyleIdx="1" presStyleCnt="3" custLinFactNeighborX="781" custLinFactNeighborY="-2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C57530-2682-467E-AA2B-84C76060E597}" type="pres">
      <dgm:prSet presAssocID="{CDF465FA-04A6-4D7F-9A50-FA5DB4369B4B}" presName="space" presStyleCnt="0"/>
      <dgm:spPr/>
    </dgm:pt>
    <dgm:pt modelId="{E21A916A-A833-4DAA-8D0E-603706A3E852}" type="pres">
      <dgm:prSet presAssocID="{AB7BD972-73FA-4B92-8D9B-6D93FA727290}" presName="composite" presStyleCnt="0"/>
      <dgm:spPr/>
    </dgm:pt>
    <dgm:pt modelId="{3ADE0A82-F0DE-44EF-9D73-883563628C76}" type="pres">
      <dgm:prSet presAssocID="{AB7BD972-73FA-4B92-8D9B-6D93FA72729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015B5D-12C5-48F6-BA1B-183EAD1D8B5D}" type="pres">
      <dgm:prSet presAssocID="{AB7BD972-73FA-4B92-8D9B-6D93FA72729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2F7B65-200C-4485-A764-C1BB8B60C551}" srcId="{836D6DA7-2BD1-4420-812E-06966C557011}" destId="{5BD0EEC4-F26E-4BB5-B4DD-303769C998C1}" srcOrd="0" destOrd="0" parTransId="{A33BB681-BB14-4FBA-9DBF-5482E1681C9E}" sibTransId="{0EB70DD9-17CF-4C37-9244-25C48DE1BBE6}"/>
    <dgm:cxn modelId="{9B513755-F049-4FA8-9FD5-27A026C4DD0B}" type="presOf" srcId="{B8989160-ECB2-4B48-A0B1-A602A84199BD}" destId="{82015B5D-12C5-48F6-BA1B-183EAD1D8B5D}" srcOrd="0" destOrd="0" presId="urn:microsoft.com/office/officeart/2005/8/layout/hList1"/>
    <dgm:cxn modelId="{5B6208E9-5922-49D5-95F3-CC742AC2FAC7}" type="presOf" srcId="{0E073841-7F6F-409C-BF0A-E0634B024D92}" destId="{BC02A662-FFDB-4703-BB6B-CFF90725D81A}" srcOrd="0" destOrd="1" presId="urn:microsoft.com/office/officeart/2005/8/layout/hList1"/>
    <dgm:cxn modelId="{B87B1B0F-BEB4-419C-BE6E-4B632B9E3E85}" srcId="{AB7BD972-73FA-4B92-8D9B-6D93FA727290}" destId="{B8989160-ECB2-4B48-A0B1-A602A84199BD}" srcOrd="0" destOrd="0" parTransId="{3C585B88-0F22-4D6B-AD38-F7BD59E80CB3}" sibTransId="{F9FF6A67-71AB-410C-AE4D-A0397DCD173E}"/>
    <dgm:cxn modelId="{DE058B46-1406-48D7-B3EE-BC2BA5A389AA}" srcId="{5BD0EEC4-F26E-4BB5-B4DD-303769C998C1}" destId="{0E073841-7F6F-409C-BF0A-E0634B024D92}" srcOrd="1" destOrd="0" parTransId="{0A6949DC-AF02-4C57-AEA0-47479AB26C28}" sibTransId="{294F6A48-E24D-4C88-9F5C-E40957867232}"/>
    <dgm:cxn modelId="{AA3D4DA7-AB78-4C6E-9284-789986494871}" srcId="{836D6DA7-2BD1-4420-812E-06966C557011}" destId="{7DEA3621-2E9E-484C-B320-8BCA944A3121}" srcOrd="1" destOrd="0" parTransId="{06786B88-D42E-4DD0-936A-1357263A4F4D}" sibTransId="{CDF465FA-04A6-4D7F-9A50-FA5DB4369B4B}"/>
    <dgm:cxn modelId="{99F1EB0F-E7AC-4381-A001-476AE6E112B5}" type="presOf" srcId="{E0C24DEF-8D1E-4331-A710-52E3976FEE26}" destId="{247D564D-C5A5-4074-96FE-CAF0EE1B7EB5}" srcOrd="0" destOrd="1" presId="urn:microsoft.com/office/officeart/2005/8/layout/hList1"/>
    <dgm:cxn modelId="{D58E6B22-DA8A-445B-A309-DC06AF3F9159}" type="presOf" srcId="{836D6DA7-2BD1-4420-812E-06966C557011}" destId="{67CB94EC-E81B-4E5D-91D9-6DAA683F22B7}" srcOrd="0" destOrd="0" presId="urn:microsoft.com/office/officeart/2005/8/layout/hList1"/>
    <dgm:cxn modelId="{5365EABB-F202-414D-ADDE-342B23C35256}" srcId="{7DEA3621-2E9E-484C-B320-8BCA944A3121}" destId="{E0C24DEF-8D1E-4331-A710-52E3976FEE26}" srcOrd="1" destOrd="0" parTransId="{C98CC2ED-C924-4ABF-ADB8-955CC4978243}" sibTransId="{DFCBD5D4-8894-4924-87BF-5D1249B80F45}"/>
    <dgm:cxn modelId="{AEC1A7F3-AB1E-4F8D-BBF1-0EA7555F1B26}" srcId="{5BD0EEC4-F26E-4BB5-B4DD-303769C998C1}" destId="{A20B1507-CF3F-4C2E-841F-FB50ED4A150A}" srcOrd="0" destOrd="0" parTransId="{E98CB90C-4206-45F7-8A98-5A5D4E2BC133}" sibTransId="{DA7249C2-3CBF-4BFB-AAA3-C9CCAD1DDEE5}"/>
    <dgm:cxn modelId="{C16BABED-54B7-438C-BA31-3C6BA2DF9ACC}" srcId="{7DEA3621-2E9E-484C-B320-8BCA944A3121}" destId="{C7FE926E-2D18-4908-996D-D8994553B2A2}" srcOrd="0" destOrd="0" parTransId="{E55DA711-7B80-46DC-9671-21CA43E88E75}" sibTransId="{6158B01D-BC7B-4135-B704-1F971A6264DC}"/>
    <dgm:cxn modelId="{2C8D388E-D358-413A-9000-CB4D1C72C176}" srcId="{836D6DA7-2BD1-4420-812E-06966C557011}" destId="{AB7BD972-73FA-4B92-8D9B-6D93FA727290}" srcOrd="2" destOrd="0" parTransId="{12B35653-AB24-4B5E-9858-2CB9B0112D17}" sibTransId="{2654CDC1-D8CC-46A8-9AA9-A207BE3BE48E}"/>
    <dgm:cxn modelId="{FF3DF527-CEC9-44E5-A791-67349DA34EAB}" type="presOf" srcId="{A20B1507-CF3F-4C2E-841F-FB50ED4A150A}" destId="{BC02A662-FFDB-4703-BB6B-CFF90725D81A}" srcOrd="0" destOrd="0" presId="urn:microsoft.com/office/officeart/2005/8/layout/hList1"/>
    <dgm:cxn modelId="{6F89DFB2-BC64-474C-8F57-3519CDB615E6}" type="presOf" srcId="{7DEA3621-2E9E-484C-B320-8BCA944A3121}" destId="{00EEA320-850C-4AF3-A471-54CC75F364D7}" srcOrd="0" destOrd="0" presId="urn:microsoft.com/office/officeart/2005/8/layout/hList1"/>
    <dgm:cxn modelId="{9DEB282F-C0D3-4806-9E7F-CA551E8BDD99}" type="presOf" srcId="{AB7BD972-73FA-4B92-8D9B-6D93FA727290}" destId="{3ADE0A82-F0DE-44EF-9D73-883563628C76}" srcOrd="0" destOrd="0" presId="urn:microsoft.com/office/officeart/2005/8/layout/hList1"/>
    <dgm:cxn modelId="{0D914400-9504-4447-8EE8-784F630567A8}" type="presOf" srcId="{C7FE926E-2D18-4908-996D-D8994553B2A2}" destId="{247D564D-C5A5-4074-96FE-CAF0EE1B7EB5}" srcOrd="0" destOrd="0" presId="urn:microsoft.com/office/officeart/2005/8/layout/hList1"/>
    <dgm:cxn modelId="{67BA22BD-9EE7-48D1-B021-4968D8540DAE}" type="presOf" srcId="{5BD0EEC4-F26E-4BB5-B4DD-303769C998C1}" destId="{B380AD74-36DF-4AFC-9AAD-2B70CDF6287D}" srcOrd="0" destOrd="0" presId="urn:microsoft.com/office/officeart/2005/8/layout/hList1"/>
    <dgm:cxn modelId="{4CA2B9BA-5D63-404B-AEB3-25FD8F93DB45}" type="presParOf" srcId="{67CB94EC-E81B-4E5D-91D9-6DAA683F22B7}" destId="{53A2460D-00F7-4B10-A087-F5C211DC26D9}" srcOrd="0" destOrd="0" presId="urn:microsoft.com/office/officeart/2005/8/layout/hList1"/>
    <dgm:cxn modelId="{EA589946-40B2-4E64-8DB5-90CFBB079548}" type="presParOf" srcId="{53A2460D-00F7-4B10-A087-F5C211DC26D9}" destId="{B380AD74-36DF-4AFC-9AAD-2B70CDF6287D}" srcOrd="0" destOrd="0" presId="urn:microsoft.com/office/officeart/2005/8/layout/hList1"/>
    <dgm:cxn modelId="{E957F590-B48A-40C9-B453-3FF88248C17B}" type="presParOf" srcId="{53A2460D-00F7-4B10-A087-F5C211DC26D9}" destId="{BC02A662-FFDB-4703-BB6B-CFF90725D81A}" srcOrd="1" destOrd="0" presId="urn:microsoft.com/office/officeart/2005/8/layout/hList1"/>
    <dgm:cxn modelId="{01A9D175-F7B5-4005-9BD6-AB3D4E2332EC}" type="presParOf" srcId="{67CB94EC-E81B-4E5D-91D9-6DAA683F22B7}" destId="{D8116244-FAE7-4ED9-B4F0-4C54C22886C9}" srcOrd="1" destOrd="0" presId="urn:microsoft.com/office/officeart/2005/8/layout/hList1"/>
    <dgm:cxn modelId="{DE577625-E330-46F7-B675-AB6E1EB6EB8F}" type="presParOf" srcId="{67CB94EC-E81B-4E5D-91D9-6DAA683F22B7}" destId="{E8925EC9-F471-4C9D-8C46-ABC015BAC02B}" srcOrd="2" destOrd="0" presId="urn:microsoft.com/office/officeart/2005/8/layout/hList1"/>
    <dgm:cxn modelId="{7E80661C-56D7-4FEC-83AB-ABE95E5A18EF}" type="presParOf" srcId="{E8925EC9-F471-4C9D-8C46-ABC015BAC02B}" destId="{00EEA320-850C-4AF3-A471-54CC75F364D7}" srcOrd="0" destOrd="0" presId="urn:microsoft.com/office/officeart/2005/8/layout/hList1"/>
    <dgm:cxn modelId="{FD9811AE-3068-4C82-925C-23EFBC7F7901}" type="presParOf" srcId="{E8925EC9-F471-4C9D-8C46-ABC015BAC02B}" destId="{247D564D-C5A5-4074-96FE-CAF0EE1B7EB5}" srcOrd="1" destOrd="0" presId="urn:microsoft.com/office/officeart/2005/8/layout/hList1"/>
    <dgm:cxn modelId="{F7B8EA0D-4625-4B28-B2A4-33AAD7B006F2}" type="presParOf" srcId="{67CB94EC-E81B-4E5D-91D9-6DAA683F22B7}" destId="{B9C57530-2682-467E-AA2B-84C76060E597}" srcOrd="3" destOrd="0" presId="urn:microsoft.com/office/officeart/2005/8/layout/hList1"/>
    <dgm:cxn modelId="{A047CC1F-15CC-426B-9753-D575DEDD5AAA}" type="presParOf" srcId="{67CB94EC-E81B-4E5D-91D9-6DAA683F22B7}" destId="{E21A916A-A833-4DAA-8D0E-603706A3E852}" srcOrd="4" destOrd="0" presId="urn:microsoft.com/office/officeart/2005/8/layout/hList1"/>
    <dgm:cxn modelId="{8911A52F-F0A4-40A9-80CC-133ACAC55559}" type="presParOf" srcId="{E21A916A-A833-4DAA-8D0E-603706A3E852}" destId="{3ADE0A82-F0DE-44EF-9D73-883563628C76}" srcOrd="0" destOrd="0" presId="urn:microsoft.com/office/officeart/2005/8/layout/hList1"/>
    <dgm:cxn modelId="{85B55607-9225-428D-A520-27727DCEEBFF}" type="presParOf" srcId="{E21A916A-A833-4DAA-8D0E-603706A3E852}" destId="{82015B5D-12C5-48F6-BA1B-183EAD1D8B5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CDA394-3CF9-4947-99B9-EE8543347DE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CD8BDC-0E5D-4997-8BEC-51E5FE575B8C}">
      <dgm:prSet phldrT="[Текст]" custT="1"/>
      <dgm:spPr/>
      <dgm:t>
        <a:bodyPr/>
        <a:lstStyle/>
        <a:p>
          <a:r>
            <a:rPr lang="ru-RU" sz="2400" dirty="0"/>
            <a:t>Стандарт предприятия</a:t>
          </a:r>
        </a:p>
      </dgm:t>
    </dgm:pt>
    <dgm:pt modelId="{A4DCE3C0-9D52-4895-AF61-BC6A7E77A068}" type="parTrans" cxnId="{B6C0322C-C7D9-470E-892B-FA29D5697A20}">
      <dgm:prSet/>
      <dgm:spPr/>
      <dgm:t>
        <a:bodyPr/>
        <a:lstStyle/>
        <a:p>
          <a:endParaRPr lang="ru-RU"/>
        </a:p>
      </dgm:t>
    </dgm:pt>
    <dgm:pt modelId="{0D03E33E-C2AE-4B7A-8D36-FF8EB88F2981}" type="sibTrans" cxnId="{B6C0322C-C7D9-470E-892B-FA29D5697A20}">
      <dgm:prSet/>
      <dgm:spPr/>
      <dgm:t>
        <a:bodyPr/>
        <a:lstStyle/>
        <a:p>
          <a:endParaRPr lang="ru-RU"/>
        </a:p>
      </dgm:t>
    </dgm:pt>
    <dgm:pt modelId="{033B1161-96A7-41A8-BC74-DDC8DFE2BBB1}">
      <dgm:prSet phldrT="[Текст]" custT="1"/>
      <dgm:spPr>
        <a:solidFill>
          <a:srgbClr val="ACD433">
            <a:hueOff val="0"/>
            <a:satOff val="0"/>
            <a:lumOff val="0"/>
            <a:alphaOff val="0"/>
          </a:srgbClr>
        </a:solidFill>
        <a:ln w="19050" cap="rnd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215053" tIns="0" rIns="215053" bIns="0" numCol="1" spcCol="1270" anchor="ctr" anchorCtr="0"/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Положение «О наставничестве»</a:t>
          </a:r>
        </a:p>
      </dgm:t>
    </dgm:pt>
    <dgm:pt modelId="{2BF5490A-9802-4556-813E-158203C008DC}" type="parTrans" cxnId="{DF000EC7-E028-4D93-9F2C-364DD7B687C4}">
      <dgm:prSet/>
      <dgm:spPr/>
      <dgm:t>
        <a:bodyPr/>
        <a:lstStyle/>
        <a:p>
          <a:endParaRPr lang="ru-RU"/>
        </a:p>
      </dgm:t>
    </dgm:pt>
    <dgm:pt modelId="{CBDF9F93-1A62-4266-9B87-9899C4ADF1F6}" type="sibTrans" cxnId="{DF000EC7-E028-4D93-9F2C-364DD7B687C4}">
      <dgm:prSet/>
      <dgm:spPr/>
      <dgm:t>
        <a:bodyPr/>
        <a:lstStyle/>
        <a:p>
          <a:endParaRPr lang="ru-RU"/>
        </a:p>
      </dgm:t>
    </dgm:pt>
    <dgm:pt modelId="{89C729D9-6A5A-451F-ABEC-3CFB29BD3ECB}">
      <dgm:prSet phldrT="[Текст]" custT="1"/>
      <dgm:spPr/>
      <dgm:t>
        <a:bodyPr/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Положение «О порядке проведения в Обществе практики учащихся учреждений среднего профессионального и высшего образования»</a:t>
          </a:r>
        </a:p>
      </dgm:t>
    </dgm:pt>
    <dgm:pt modelId="{9FB3BE98-89D9-4E3F-B51E-E85BA407AC60}" type="parTrans" cxnId="{618E0B93-7F2E-407A-AB4B-3EF8B77AA65C}">
      <dgm:prSet/>
      <dgm:spPr/>
      <dgm:t>
        <a:bodyPr/>
        <a:lstStyle/>
        <a:p>
          <a:endParaRPr lang="ru-RU"/>
        </a:p>
      </dgm:t>
    </dgm:pt>
    <dgm:pt modelId="{A4A1868B-251A-44BF-AE6E-1C8730DD0A10}" type="sibTrans" cxnId="{618E0B93-7F2E-407A-AB4B-3EF8B77AA65C}">
      <dgm:prSet/>
      <dgm:spPr/>
      <dgm:t>
        <a:bodyPr/>
        <a:lstStyle/>
        <a:p>
          <a:endParaRPr lang="ru-RU"/>
        </a:p>
      </dgm:t>
    </dgm:pt>
    <dgm:pt modelId="{002EF34A-9385-4D1E-9586-FE6A6CCCFC9E}" type="pres">
      <dgm:prSet presAssocID="{D4CDA394-3CF9-4947-99B9-EE8543347DE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90CB5D-1018-4980-B073-B1AAA6EC4A30}" type="pres">
      <dgm:prSet presAssocID="{A8CD8BDC-0E5D-4997-8BEC-51E5FE575B8C}" presName="parentLin" presStyleCnt="0"/>
      <dgm:spPr/>
    </dgm:pt>
    <dgm:pt modelId="{1534F845-A617-43EC-8AD7-1E16D082D54D}" type="pres">
      <dgm:prSet presAssocID="{A8CD8BDC-0E5D-4997-8BEC-51E5FE575B8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E768608-DC0C-4736-8C9C-D4AF3EEF0656}" type="pres">
      <dgm:prSet presAssocID="{A8CD8BDC-0E5D-4997-8BEC-51E5FE575B8C}" presName="parentText" presStyleLbl="node1" presStyleIdx="0" presStyleCnt="3" custScaleX="120884" custScaleY="174993" custLinFactNeighborX="12500" custLinFactNeighborY="-59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AFF6AA-3999-47DD-8A6A-CF98F25C0D1C}" type="pres">
      <dgm:prSet presAssocID="{A8CD8BDC-0E5D-4997-8BEC-51E5FE575B8C}" presName="negativeSpace" presStyleCnt="0"/>
      <dgm:spPr/>
    </dgm:pt>
    <dgm:pt modelId="{8C7487ED-8641-454F-9982-73F06D8DC459}" type="pres">
      <dgm:prSet presAssocID="{A8CD8BDC-0E5D-4997-8BEC-51E5FE575B8C}" presName="childText" presStyleLbl="conFgAcc1" presStyleIdx="0" presStyleCnt="3">
        <dgm:presLayoutVars>
          <dgm:bulletEnabled val="1"/>
        </dgm:presLayoutVars>
      </dgm:prSet>
      <dgm:spPr/>
    </dgm:pt>
    <dgm:pt modelId="{13388DA1-5DEB-4028-84BF-74C841545BC2}" type="pres">
      <dgm:prSet presAssocID="{0D03E33E-C2AE-4B7A-8D36-FF8EB88F2981}" presName="spaceBetweenRectangles" presStyleCnt="0"/>
      <dgm:spPr/>
    </dgm:pt>
    <dgm:pt modelId="{62F2B352-4CF8-44DC-98EC-54559DF5830D}" type="pres">
      <dgm:prSet presAssocID="{033B1161-96A7-41A8-BC74-DDC8DFE2BBB1}" presName="parentLin" presStyleCnt="0"/>
      <dgm:spPr/>
    </dgm:pt>
    <dgm:pt modelId="{9DAAC6AB-99AE-4673-ADAD-26FB4432C101}" type="pres">
      <dgm:prSet presAssocID="{033B1161-96A7-41A8-BC74-DDC8DFE2BBB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1C40852-2F2D-46B5-8028-B2BE41B73639}" type="pres">
      <dgm:prSet presAssocID="{033B1161-96A7-41A8-BC74-DDC8DFE2BBB1}" presName="parentText" presStyleLbl="node1" presStyleIdx="1" presStyleCnt="3" custScaleX="124455" custScaleY="130177">
        <dgm:presLayoutVars>
          <dgm:chMax val="0"/>
          <dgm:bulletEnabled val="1"/>
        </dgm:presLayoutVars>
      </dgm:prSet>
      <dgm:spPr>
        <a:xfrm>
          <a:off x="406400" y="3215759"/>
          <a:ext cx="5689600" cy="147600"/>
        </a:xfrm>
        <a:prstGeom prst="roundRect">
          <a:avLst/>
        </a:prstGeom>
      </dgm:spPr>
      <dgm:t>
        <a:bodyPr/>
        <a:lstStyle/>
        <a:p>
          <a:endParaRPr lang="ru-RU"/>
        </a:p>
      </dgm:t>
    </dgm:pt>
    <dgm:pt modelId="{E5AF207B-36A1-4DDF-834C-F25E4321B72D}" type="pres">
      <dgm:prSet presAssocID="{033B1161-96A7-41A8-BC74-DDC8DFE2BBB1}" presName="negativeSpace" presStyleCnt="0"/>
      <dgm:spPr/>
    </dgm:pt>
    <dgm:pt modelId="{753A6967-7331-4282-9DC7-68A2CBA428C1}" type="pres">
      <dgm:prSet presAssocID="{033B1161-96A7-41A8-BC74-DDC8DFE2BBB1}" presName="childText" presStyleLbl="conFgAcc1" presStyleIdx="1" presStyleCnt="3">
        <dgm:presLayoutVars>
          <dgm:bulletEnabled val="1"/>
        </dgm:presLayoutVars>
      </dgm:prSet>
      <dgm:spPr/>
    </dgm:pt>
    <dgm:pt modelId="{78887D3D-35DB-4FFB-A1FA-ED29CC6773A6}" type="pres">
      <dgm:prSet presAssocID="{CBDF9F93-1A62-4266-9B87-9899C4ADF1F6}" presName="spaceBetweenRectangles" presStyleCnt="0"/>
      <dgm:spPr/>
    </dgm:pt>
    <dgm:pt modelId="{4608C7A8-CE30-48B7-A34E-B85C70F671FF}" type="pres">
      <dgm:prSet presAssocID="{89C729D9-6A5A-451F-ABEC-3CFB29BD3ECB}" presName="parentLin" presStyleCnt="0"/>
      <dgm:spPr/>
    </dgm:pt>
    <dgm:pt modelId="{E6FBB4B9-9733-4C13-9439-CACABD467BD2}" type="pres">
      <dgm:prSet presAssocID="{89C729D9-6A5A-451F-ABEC-3CFB29BD3ECB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E0450B3E-EB43-4E7F-8A05-BF76D16C0001}" type="pres">
      <dgm:prSet presAssocID="{89C729D9-6A5A-451F-ABEC-3CFB29BD3ECB}" presName="parentText" presStyleLbl="node1" presStyleIdx="2" presStyleCnt="3" custScaleX="125761" custScaleY="3129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B07A96-1E9D-4738-8B9B-D121C234EEA1}" type="pres">
      <dgm:prSet presAssocID="{89C729D9-6A5A-451F-ABEC-3CFB29BD3ECB}" presName="negativeSpace" presStyleCnt="0"/>
      <dgm:spPr/>
    </dgm:pt>
    <dgm:pt modelId="{5C4AAA6A-2967-4D4D-8E50-D61715D0A5BB}" type="pres">
      <dgm:prSet presAssocID="{89C729D9-6A5A-451F-ABEC-3CFB29BD3EC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63C0726-61F7-4891-B5A7-FAE6DC25AF0F}" type="presOf" srcId="{A8CD8BDC-0E5D-4997-8BEC-51E5FE575B8C}" destId="{4E768608-DC0C-4736-8C9C-D4AF3EEF0656}" srcOrd="1" destOrd="0" presId="urn:microsoft.com/office/officeart/2005/8/layout/list1"/>
    <dgm:cxn modelId="{DF000EC7-E028-4D93-9F2C-364DD7B687C4}" srcId="{D4CDA394-3CF9-4947-99B9-EE8543347DE7}" destId="{033B1161-96A7-41A8-BC74-DDC8DFE2BBB1}" srcOrd="1" destOrd="0" parTransId="{2BF5490A-9802-4556-813E-158203C008DC}" sibTransId="{CBDF9F93-1A62-4266-9B87-9899C4ADF1F6}"/>
    <dgm:cxn modelId="{037E50F4-CBFD-475C-A112-C657151D57FC}" type="presOf" srcId="{89C729D9-6A5A-451F-ABEC-3CFB29BD3ECB}" destId="{E6FBB4B9-9733-4C13-9439-CACABD467BD2}" srcOrd="0" destOrd="0" presId="urn:microsoft.com/office/officeart/2005/8/layout/list1"/>
    <dgm:cxn modelId="{B6C0322C-C7D9-470E-892B-FA29D5697A20}" srcId="{D4CDA394-3CF9-4947-99B9-EE8543347DE7}" destId="{A8CD8BDC-0E5D-4997-8BEC-51E5FE575B8C}" srcOrd="0" destOrd="0" parTransId="{A4DCE3C0-9D52-4895-AF61-BC6A7E77A068}" sibTransId="{0D03E33E-C2AE-4B7A-8D36-FF8EB88F2981}"/>
    <dgm:cxn modelId="{204CA2D0-0AFC-466B-8097-E4920A7E5907}" type="presOf" srcId="{033B1161-96A7-41A8-BC74-DDC8DFE2BBB1}" destId="{9DAAC6AB-99AE-4673-ADAD-26FB4432C101}" srcOrd="0" destOrd="0" presId="urn:microsoft.com/office/officeart/2005/8/layout/list1"/>
    <dgm:cxn modelId="{F4CC1D34-C4AF-484A-BCFB-EBB166E053B6}" type="presOf" srcId="{A8CD8BDC-0E5D-4997-8BEC-51E5FE575B8C}" destId="{1534F845-A617-43EC-8AD7-1E16D082D54D}" srcOrd="0" destOrd="0" presId="urn:microsoft.com/office/officeart/2005/8/layout/list1"/>
    <dgm:cxn modelId="{618E0B93-7F2E-407A-AB4B-3EF8B77AA65C}" srcId="{D4CDA394-3CF9-4947-99B9-EE8543347DE7}" destId="{89C729D9-6A5A-451F-ABEC-3CFB29BD3ECB}" srcOrd="2" destOrd="0" parTransId="{9FB3BE98-89D9-4E3F-B51E-E85BA407AC60}" sibTransId="{A4A1868B-251A-44BF-AE6E-1C8730DD0A10}"/>
    <dgm:cxn modelId="{A080D536-DEC0-4B51-A4AE-3740271617D5}" type="presOf" srcId="{033B1161-96A7-41A8-BC74-DDC8DFE2BBB1}" destId="{01C40852-2F2D-46B5-8028-B2BE41B73639}" srcOrd="1" destOrd="0" presId="urn:microsoft.com/office/officeart/2005/8/layout/list1"/>
    <dgm:cxn modelId="{98B80439-8C03-4B96-BF4B-ADC05DD5C4A7}" type="presOf" srcId="{89C729D9-6A5A-451F-ABEC-3CFB29BD3ECB}" destId="{E0450B3E-EB43-4E7F-8A05-BF76D16C0001}" srcOrd="1" destOrd="0" presId="urn:microsoft.com/office/officeart/2005/8/layout/list1"/>
    <dgm:cxn modelId="{0B87BA85-BF52-4278-853D-2ACD82DA13AE}" type="presOf" srcId="{D4CDA394-3CF9-4947-99B9-EE8543347DE7}" destId="{002EF34A-9385-4D1E-9586-FE6A6CCCFC9E}" srcOrd="0" destOrd="0" presId="urn:microsoft.com/office/officeart/2005/8/layout/list1"/>
    <dgm:cxn modelId="{03F75781-9087-48BD-B105-F06EC262EBA4}" type="presParOf" srcId="{002EF34A-9385-4D1E-9586-FE6A6CCCFC9E}" destId="{4890CB5D-1018-4980-B073-B1AAA6EC4A30}" srcOrd="0" destOrd="0" presId="urn:microsoft.com/office/officeart/2005/8/layout/list1"/>
    <dgm:cxn modelId="{FDDB8A00-58FC-4F1C-9C2B-28D128A111B2}" type="presParOf" srcId="{4890CB5D-1018-4980-B073-B1AAA6EC4A30}" destId="{1534F845-A617-43EC-8AD7-1E16D082D54D}" srcOrd="0" destOrd="0" presId="urn:microsoft.com/office/officeart/2005/8/layout/list1"/>
    <dgm:cxn modelId="{DE1B853A-F1BF-4DCF-9454-F8DF9C4E8D54}" type="presParOf" srcId="{4890CB5D-1018-4980-B073-B1AAA6EC4A30}" destId="{4E768608-DC0C-4736-8C9C-D4AF3EEF0656}" srcOrd="1" destOrd="0" presId="urn:microsoft.com/office/officeart/2005/8/layout/list1"/>
    <dgm:cxn modelId="{E866F6A2-C758-4523-83A0-CABBF4EA000A}" type="presParOf" srcId="{002EF34A-9385-4D1E-9586-FE6A6CCCFC9E}" destId="{61AFF6AA-3999-47DD-8A6A-CF98F25C0D1C}" srcOrd="1" destOrd="0" presId="urn:microsoft.com/office/officeart/2005/8/layout/list1"/>
    <dgm:cxn modelId="{837956EE-EF11-4383-B202-8BD6F4889674}" type="presParOf" srcId="{002EF34A-9385-4D1E-9586-FE6A6CCCFC9E}" destId="{8C7487ED-8641-454F-9982-73F06D8DC459}" srcOrd="2" destOrd="0" presId="urn:microsoft.com/office/officeart/2005/8/layout/list1"/>
    <dgm:cxn modelId="{2C6046AA-3563-4E02-8238-CE6730278600}" type="presParOf" srcId="{002EF34A-9385-4D1E-9586-FE6A6CCCFC9E}" destId="{13388DA1-5DEB-4028-84BF-74C841545BC2}" srcOrd="3" destOrd="0" presId="urn:microsoft.com/office/officeart/2005/8/layout/list1"/>
    <dgm:cxn modelId="{21C2A597-D954-4919-8A3C-3CF23BB5EB53}" type="presParOf" srcId="{002EF34A-9385-4D1E-9586-FE6A6CCCFC9E}" destId="{62F2B352-4CF8-44DC-98EC-54559DF5830D}" srcOrd="4" destOrd="0" presId="urn:microsoft.com/office/officeart/2005/8/layout/list1"/>
    <dgm:cxn modelId="{952D4F73-2ACB-46ED-BD6D-F5AB2E60AF7B}" type="presParOf" srcId="{62F2B352-4CF8-44DC-98EC-54559DF5830D}" destId="{9DAAC6AB-99AE-4673-ADAD-26FB4432C101}" srcOrd="0" destOrd="0" presId="urn:microsoft.com/office/officeart/2005/8/layout/list1"/>
    <dgm:cxn modelId="{D3D759AC-53B5-41F4-ABB7-27B69B970F5F}" type="presParOf" srcId="{62F2B352-4CF8-44DC-98EC-54559DF5830D}" destId="{01C40852-2F2D-46B5-8028-B2BE41B73639}" srcOrd="1" destOrd="0" presId="urn:microsoft.com/office/officeart/2005/8/layout/list1"/>
    <dgm:cxn modelId="{AEBEA51B-6568-4E90-8478-C8C68B546840}" type="presParOf" srcId="{002EF34A-9385-4D1E-9586-FE6A6CCCFC9E}" destId="{E5AF207B-36A1-4DDF-834C-F25E4321B72D}" srcOrd="5" destOrd="0" presId="urn:microsoft.com/office/officeart/2005/8/layout/list1"/>
    <dgm:cxn modelId="{71815033-7903-412E-A828-053E68982EF3}" type="presParOf" srcId="{002EF34A-9385-4D1E-9586-FE6A6CCCFC9E}" destId="{753A6967-7331-4282-9DC7-68A2CBA428C1}" srcOrd="6" destOrd="0" presId="urn:microsoft.com/office/officeart/2005/8/layout/list1"/>
    <dgm:cxn modelId="{0A1A6FC7-C295-4324-B649-4F4A00C95165}" type="presParOf" srcId="{002EF34A-9385-4D1E-9586-FE6A6CCCFC9E}" destId="{78887D3D-35DB-4FFB-A1FA-ED29CC6773A6}" srcOrd="7" destOrd="0" presId="urn:microsoft.com/office/officeart/2005/8/layout/list1"/>
    <dgm:cxn modelId="{84658796-5DFD-4199-A0D8-1F5682F28C30}" type="presParOf" srcId="{002EF34A-9385-4D1E-9586-FE6A6CCCFC9E}" destId="{4608C7A8-CE30-48B7-A34E-B85C70F671FF}" srcOrd="8" destOrd="0" presId="urn:microsoft.com/office/officeart/2005/8/layout/list1"/>
    <dgm:cxn modelId="{53987B2D-298A-4DCA-9362-8A70EA353745}" type="presParOf" srcId="{4608C7A8-CE30-48B7-A34E-B85C70F671FF}" destId="{E6FBB4B9-9733-4C13-9439-CACABD467BD2}" srcOrd="0" destOrd="0" presId="urn:microsoft.com/office/officeart/2005/8/layout/list1"/>
    <dgm:cxn modelId="{A8585ED5-BF81-4A38-BFBF-FF2D86507DC6}" type="presParOf" srcId="{4608C7A8-CE30-48B7-A34E-B85C70F671FF}" destId="{E0450B3E-EB43-4E7F-8A05-BF76D16C0001}" srcOrd="1" destOrd="0" presId="urn:microsoft.com/office/officeart/2005/8/layout/list1"/>
    <dgm:cxn modelId="{F3A500B0-87A1-4DAD-9908-3E6B11D76BD4}" type="presParOf" srcId="{002EF34A-9385-4D1E-9586-FE6A6CCCFC9E}" destId="{DCB07A96-1E9D-4738-8B9B-D121C234EEA1}" srcOrd="9" destOrd="0" presId="urn:microsoft.com/office/officeart/2005/8/layout/list1"/>
    <dgm:cxn modelId="{F66F00AC-896A-48BE-9BAF-AAB8CEBAB6BC}" type="presParOf" srcId="{002EF34A-9385-4D1E-9586-FE6A6CCCFC9E}" destId="{5C4AAA6A-2967-4D4D-8E50-D61715D0A5B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970DB95-9DB2-4C01-9C8D-5C35D640A8EC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94FA00-AF58-4736-B7FE-0AE7F5460CD0}">
      <dgm:prSet phldrT="[Текст]" custT="1"/>
      <dgm:spPr/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Calibri" panose="020F0502020204030204" pitchFamily="34" charset="0"/>
            </a:rPr>
            <a:t> Количество трудоустроившихся студентов после</a:t>
          </a:r>
          <a:r>
            <a:rPr lang="ru-RU" sz="1800" baseline="0" dirty="0" smtClean="0">
              <a:latin typeface="Calibri" panose="020F0502020204030204" pitchFamily="34" charset="0"/>
            </a:rPr>
            <a:t> практики</a:t>
          </a:r>
        </a:p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20AFD89D-59B0-4F61-B011-9E5C406B05A4}" type="parTrans" cxnId="{65DD5FEE-F3D4-432D-B285-155190A5C1C1}">
      <dgm:prSet/>
      <dgm:spPr/>
      <dgm:t>
        <a:bodyPr/>
        <a:lstStyle/>
        <a:p>
          <a:endParaRPr lang="ru-RU"/>
        </a:p>
      </dgm:t>
    </dgm:pt>
    <dgm:pt modelId="{C6C33767-D632-416F-B464-F1E5100927F1}" type="sibTrans" cxnId="{65DD5FEE-F3D4-432D-B285-155190A5C1C1}">
      <dgm:prSet/>
      <dgm:spPr/>
      <dgm:t>
        <a:bodyPr/>
        <a:lstStyle/>
        <a:p>
          <a:endParaRPr lang="ru-RU"/>
        </a:p>
      </dgm:t>
    </dgm:pt>
    <dgm:pt modelId="{5B9FEC92-C996-42F0-834E-41066BF50B26}">
      <dgm:prSet phldrT="[Текст]" custT="1"/>
      <dgm:spPr/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aseline="0" dirty="0" smtClean="0">
              <a:latin typeface="Calibri" panose="020F0502020204030204" pitchFamily="34" charset="0"/>
            </a:rPr>
            <a:t>Количество положительных отзывов от практикантов на руководителя практики</a:t>
          </a:r>
          <a:endParaRPr lang="ru-RU" sz="1800" dirty="0" smtClean="0">
            <a:latin typeface="Calibri" panose="020F0502020204030204" pitchFamily="34" charset="0"/>
          </a:endParaRPr>
        </a:p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48A7ADD3-EC80-4FFD-AA6D-FF2F073690E6}" type="parTrans" cxnId="{361D93DC-24E9-44EA-A9C5-87E93B2BD113}">
      <dgm:prSet/>
      <dgm:spPr/>
      <dgm:t>
        <a:bodyPr/>
        <a:lstStyle/>
        <a:p>
          <a:endParaRPr lang="ru-RU"/>
        </a:p>
      </dgm:t>
    </dgm:pt>
    <dgm:pt modelId="{DE5807DB-D2D7-4871-8D77-63029B6C3D8B}" type="sibTrans" cxnId="{361D93DC-24E9-44EA-A9C5-87E93B2BD113}">
      <dgm:prSet/>
      <dgm:spPr/>
      <dgm:t>
        <a:bodyPr/>
        <a:lstStyle/>
        <a:p>
          <a:endParaRPr lang="ru-RU"/>
        </a:p>
      </dgm:t>
    </dgm:pt>
    <dgm:pt modelId="{580E6122-A73F-4AE8-9B73-767DAD158909}">
      <dgm:prSet phldrT="[Текст]" custT="1"/>
      <dgm:spPr/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aseline="0" dirty="0" smtClean="0">
              <a:latin typeface="Calibri" panose="020F0502020204030204" pitchFamily="34" charset="0"/>
            </a:rPr>
            <a:t>Эффективность работника после трудоустройства</a:t>
          </a:r>
          <a:endParaRPr lang="ru-RU" sz="1800" dirty="0" smtClean="0">
            <a:latin typeface="Calibri" panose="020F0502020204030204" pitchFamily="34" charset="0"/>
          </a:endParaRPr>
        </a:p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CF54C151-EBF2-4EC1-8C04-98D5B265D1E5}" type="parTrans" cxnId="{C8DEA479-7B6E-468C-9151-360F06C6E472}">
      <dgm:prSet/>
      <dgm:spPr/>
      <dgm:t>
        <a:bodyPr/>
        <a:lstStyle/>
        <a:p>
          <a:endParaRPr lang="ru-RU"/>
        </a:p>
      </dgm:t>
    </dgm:pt>
    <dgm:pt modelId="{BA22D322-A411-45B2-A571-FF09C2409542}" type="sibTrans" cxnId="{C8DEA479-7B6E-468C-9151-360F06C6E472}">
      <dgm:prSet/>
      <dgm:spPr/>
      <dgm:t>
        <a:bodyPr/>
        <a:lstStyle/>
        <a:p>
          <a:endParaRPr lang="ru-RU"/>
        </a:p>
      </dgm:t>
    </dgm:pt>
    <dgm:pt modelId="{0C9BA7DF-423C-46D8-8159-C0576CFAB1D6}">
      <dgm:prSet custT="1"/>
      <dgm:spPr/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aseline="0" dirty="0" smtClean="0">
              <a:latin typeface="Calibri" panose="020F0502020204030204" pitchFamily="34" charset="0"/>
            </a:rPr>
            <a:t>Временные затраты на обучение</a:t>
          </a:r>
        </a:p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9FF34362-71BD-4BB2-8D29-69EA3B7CAC7F}" type="parTrans" cxnId="{6D095314-7045-4405-948E-F3D5220A1EC0}">
      <dgm:prSet/>
      <dgm:spPr/>
      <dgm:t>
        <a:bodyPr/>
        <a:lstStyle/>
        <a:p>
          <a:endParaRPr lang="ru-RU"/>
        </a:p>
      </dgm:t>
    </dgm:pt>
    <dgm:pt modelId="{F4B54206-E76A-42EC-9FB6-D39FA404C02F}" type="sibTrans" cxnId="{6D095314-7045-4405-948E-F3D5220A1EC0}">
      <dgm:prSet/>
      <dgm:spPr/>
      <dgm:t>
        <a:bodyPr/>
        <a:lstStyle/>
        <a:p>
          <a:endParaRPr lang="ru-RU"/>
        </a:p>
      </dgm:t>
    </dgm:pt>
    <dgm:pt modelId="{B682EC92-DD30-46FC-8E90-029DED1669EB}">
      <dgm:prSet custT="1"/>
      <dgm:spPr/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Calibri" panose="020F0502020204030204" pitchFamily="34" charset="0"/>
            </a:rPr>
            <a:t>Количество учеников</a:t>
          </a:r>
          <a:r>
            <a:rPr lang="ru-RU" sz="1800" baseline="0" dirty="0" smtClean="0">
              <a:latin typeface="Calibri" panose="020F0502020204030204" pitchFamily="34" charset="0"/>
            </a:rPr>
            <a:t> сдавших квалификационный экзамен и устроившихся после этого на работу в Общество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7A182E59-91CF-43A9-8115-9A846154157F}" type="parTrans" cxnId="{EA73207A-BC13-4986-A0A3-D6C1E7543B4E}">
      <dgm:prSet/>
      <dgm:spPr/>
      <dgm:t>
        <a:bodyPr/>
        <a:lstStyle/>
        <a:p>
          <a:endParaRPr lang="ru-RU"/>
        </a:p>
      </dgm:t>
    </dgm:pt>
    <dgm:pt modelId="{C2102C62-CBAC-4F3E-A4B2-AB01A6BFBF0B}" type="sibTrans" cxnId="{EA73207A-BC13-4986-A0A3-D6C1E7543B4E}">
      <dgm:prSet/>
      <dgm:spPr/>
      <dgm:t>
        <a:bodyPr/>
        <a:lstStyle/>
        <a:p>
          <a:endParaRPr lang="ru-RU"/>
        </a:p>
      </dgm:t>
    </dgm:pt>
    <dgm:pt modelId="{215665B5-8761-431C-9A1F-AC6D29B3E926}" type="pres">
      <dgm:prSet presAssocID="{2970DB95-9DB2-4C01-9C8D-5C35D640A8E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55DCAB82-DFC7-47AE-8597-E694D8A0EE4D}" type="pres">
      <dgm:prSet presAssocID="{2970DB95-9DB2-4C01-9C8D-5C35D640A8EC}" presName="pyramid" presStyleLbl="node1" presStyleIdx="0" presStyleCnt="1" custScaleX="89404" custScaleY="100000" custLinFactNeighborX="-25490" custLinFactNeighborY="388"/>
      <dgm:spPr/>
    </dgm:pt>
    <dgm:pt modelId="{7004B696-CB7B-4F50-9ED7-C5F1E23D5560}" type="pres">
      <dgm:prSet presAssocID="{2970DB95-9DB2-4C01-9C8D-5C35D640A8EC}" presName="theList" presStyleCnt="0"/>
      <dgm:spPr/>
    </dgm:pt>
    <dgm:pt modelId="{9D75C855-13B3-4C65-AD20-5FD47948FFAE}" type="pres">
      <dgm:prSet presAssocID="{0F94FA00-AF58-4736-B7FE-0AE7F5460CD0}" presName="aNode" presStyleLbl="fgAcc1" presStyleIdx="0" presStyleCnt="5" custScaleX="171551" custLinFactY="-22968" custLinFactNeighborX="-1372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E725B7-FA98-485C-825E-35EA7DB82228}" type="pres">
      <dgm:prSet presAssocID="{0F94FA00-AF58-4736-B7FE-0AE7F5460CD0}" presName="aSpace" presStyleCnt="0"/>
      <dgm:spPr/>
    </dgm:pt>
    <dgm:pt modelId="{90A72025-51C9-4C60-A009-97B8649E9064}" type="pres">
      <dgm:prSet presAssocID="{5B9FEC92-C996-42F0-834E-41066BF50B26}" presName="aNode" presStyleLbl="fgAcc1" presStyleIdx="1" presStyleCnt="5" custScaleX="177487" custLinFactNeighborX="1492" custLinFactNeighborY="-982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C8FF8-981B-4E05-B1A6-0A7281081241}" type="pres">
      <dgm:prSet presAssocID="{5B9FEC92-C996-42F0-834E-41066BF50B26}" presName="aSpace" presStyleCnt="0"/>
      <dgm:spPr/>
    </dgm:pt>
    <dgm:pt modelId="{3EF141A1-1840-411A-A600-D00F065BDA91}" type="pres">
      <dgm:prSet presAssocID="{580E6122-A73F-4AE8-9B73-767DAD158909}" presName="aNode" presStyleLbl="fgAcc1" presStyleIdx="2" presStyleCnt="5" custScaleX="180529" custLinFactNeighborX="19396" custLinFactNeighborY="873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4C4321-C3AD-4999-969F-AC075350C46D}" type="pres">
      <dgm:prSet presAssocID="{580E6122-A73F-4AE8-9B73-767DAD158909}" presName="aSpace" presStyleCnt="0"/>
      <dgm:spPr/>
    </dgm:pt>
    <dgm:pt modelId="{2A370888-B6E3-441F-BD74-07B98A23BF9F}" type="pres">
      <dgm:prSet presAssocID="{0C9BA7DF-423C-46D8-8159-C0576CFAB1D6}" presName="aNode" presStyleLbl="fgAcc1" presStyleIdx="3" presStyleCnt="5" custScaleX="171234" custLinFactY="148248" custLinFactNeighborX="53714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38655E-8B63-4E89-8973-42F4ED4951B8}" type="pres">
      <dgm:prSet presAssocID="{0C9BA7DF-423C-46D8-8159-C0576CFAB1D6}" presName="aSpace" presStyleCnt="0"/>
      <dgm:spPr/>
    </dgm:pt>
    <dgm:pt modelId="{5FF5BFC3-15B1-42F6-9728-78A4FE94D725}" type="pres">
      <dgm:prSet presAssocID="{B682EC92-DD30-46FC-8E90-029DED1669EB}" presName="aNode" presStyleLbl="fgAcc1" presStyleIdx="4" presStyleCnt="5" custScaleX="174813" custLinFactY="-62529" custLinFactNeighborX="3372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1D40C8-9D9F-403A-B877-0FD72E72F878}" type="pres">
      <dgm:prSet presAssocID="{B682EC92-DD30-46FC-8E90-029DED1669EB}" presName="aSpace" presStyleCnt="0"/>
      <dgm:spPr/>
    </dgm:pt>
  </dgm:ptLst>
  <dgm:cxnLst>
    <dgm:cxn modelId="{6D095314-7045-4405-948E-F3D5220A1EC0}" srcId="{2970DB95-9DB2-4C01-9C8D-5C35D640A8EC}" destId="{0C9BA7DF-423C-46D8-8159-C0576CFAB1D6}" srcOrd="3" destOrd="0" parTransId="{9FF34362-71BD-4BB2-8D29-69EA3B7CAC7F}" sibTransId="{F4B54206-E76A-42EC-9FB6-D39FA404C02F}"/>
    <dgm:cxn modelId="{D0D980A2-F94A-4225-B0EF-3580D8056EE0}" type="presOf" srcId="{2970DB95-9DB2-4C01-9C8D-5C35D640A8EC}" destId="{215665B5-8761-431C-9A1F-AC6D29B3E926}" srcOrd="0" destOrd="0" presId="urn:microsoft.com/office/officeart/2005/8/layout/pyramid2"/>
    <dgm:cxn modelId="{812F7441-A2E9-40D9-B718-DDE5F1CC7311}" type="presOf" srcId="{580E6122-A73F-4AE8-9B73-767DAD158909}" destId="{3EF141A1-1840-411A-A600-D00F065BDA91}" srcOrd="0" destOrd="0" presId="urn:microsoft.com/office/officeart/2005/8/layout/pyramid2"/>
    <dgm:cxn modelId="{E3697E4F-DCE0-434D-BB7D-C25C79EF7414}" type="presOf" srcId="{B682EC92-DD30-46FC-8E90-029DED1669EB}" destId="{5FF5BFC3-15B1-42F6-9728-78A4FE94D725}" srcOrd="0" destOrd="0" presId="urn:microsoft.com/office/officeart/2005/8/layout/pyramid2"/>
    <dgm:cxn modelId="{EA73207A-BC13-4986-A0A3-D6C1E7543B4E}" srcId="{2970DB95-9DB2-4C01-9C8D-5C35D640A8EC}" destId="{B682EC92-DD30-46FC-8E90-029DED1669EB}" srcOrd="4" destOrd="0" parTransId="{7A182E59-91CF-43A9-8115-9A846154157F}" sibTransId="{C2102C62-CBAC-4F3E-A4B2-AB01A6BFBF0B}"/>
    <dgm:cxn modelId="{C8DEA479-7B6E-468C-9151-360F06C6E472}" srcId="{2970DB95-9DB2-4C01-9C8D-5C35D640A8EC}" destId="{580E6122-A73F-4AE8-9B73-767DAD158909}" srcOrd="2" destOrd="0" parTransId="{CF54C151-EBF2-4EC1-8C04-98D5B265D1E5}" sibTransId="{BA22D322-A411-45B2-A571-FF09C2409542}"/>
    <dgm:cxn modelId="{1E62D021-38D7-44A4-92E6-D94F38D542D7}" type="presOf" srcId="{0F94FA00-AF58-4736-B7FE-0AE7F5460CD0}" destId="{9D75C855-13B3-4C65-AD20-5FD47948FFAE}" srcOrd="0" destOrd="0" presId="urn:microsoft.com/office/officeart/2005/8/layout/pyramid2"/>
    <dgm:cxn modelId="{6BEDE4DB-F7ED-48B7-ACF7-775FBEDC8D92}" type="presOf" srcId="{0C9BA7DF-423C-46D8-8159-C0576CFAB1D6}" destId="{2A370888-B6E3-441F-BD74-07B98A23BF9F}" srcOrd="0" destOrd="0" presId="urn:microsoft.com/office/officeart/2005/8/layout/pyramid2"/>
    <dgm:cxn modelId="{79D58CA8-8885-4FB7-8BC6-06FBCC00C5AD}" type="presOf" srcId="{5B9FEC92-C996-42F0-834E-41066BF50B26}" destId="{90A72025-51C9-4C60-A009-97B8649E9064}" srcOrd="0" destOrd="0" presId="urn:microsoft.com/office/officeart/2005/8/layout/pyramid2"/>
    <dgm:cxn modelId="{65DD5FEE-F3D4-432D-B285-155190A5C1C1}" srcId="{2970DB95-9DB2-4C01-9C8D-5C35D640A8EC}" destId="{0F94FA00-AF58-4736-B7FE-0AE7F5460CD0}" srcOrd="0" destOrd="0" parTransId="{20AFD89D-59B0-4F61-B011-9E5C406B05A4}" sibTransId="{C6C33767-D632-416F-B464-F1E5100927F1}"/>
    <dgm:cxn modelId="{361D93DC-24E9-44EA-A9C5-87E93B2BD113}" srcId="{2970DB95-9DB2-4C01-9C8D-5C35D640A8EC}" destId="{5B9FEC92-C996-42F0-834E-41066BF50B26}" srcOrd="1" destOrd="0" parTransId="{48A7ADD3-EC80-4FFD-AA6D-FF2F073690E6}" sibTransId="{DE5807DB-D2D7-4871-8D77-63029B6C3D8B}"/>
    <dgm:cxn modelId="{19645650-597D-48CD-833E-2306BDC573B6}" type="presParOf" srcId="{215665B5-8761-431C-9A1F-AC6D29B3E926}" destId="{55DCAB82-DFC7-47AE-8597-E694D8A0EE4D}" srcOrd="0" destOrd="0" presId="urn:microsoft.com/office/officeart/2005/8/layout/pyramid2"/>
    <dgm:cxn modelId="{33641FC5-E59E-4499-9D48-31E43E5FCB80}" type="presParOf" srcId="{215665B5-8761-431C-9A1F-AC6D29B3E926}" destId="{7004B696-CB7B-4F50-9ED7-C5F1E23D5560}" srcOrd="1" destOrd="0" presId="urn:microsoft.com/office/officeart/2005/8/layout/pyramid2"/>
    <dgm:cxn modelId="{19395F5A-93CB-4F5D-B5AA-B23C1D052397}" type="presParOf" srcId="{7004B696-CB7B-4F50-9ED7-C5F1E23D5560}" destId="{9D75C855-13B3-4C65-AD20-5FD47948FFAE}" srcOrd="0" destOrd="0" presId="urn:microsoft.com/office/officeart/2005/8/layout/pyramid2"/>
    <dgm:cxn modelId="{12B6EBCB-DBB0-4ED4-AA69-F4D09F2B4941}" type="presParOf" srcId="{7004B696-CB7B-4F50-9ED7-C5F1E23D5560}" destId="{FDE725B7-FA98-485C-825E-35EA7DB82228}" srcOrd="1" destOrd="0" presId="urn:microsoft.com/office/officeart/2005/8/layout/pyramid2"/>
    <dgm:cxn modelId="{06A3D37E-E6EC-4512-8368-BB00B07438E1}" type="presParOf" srcId="{7004B696-CB7B-4F50-9ED7-C5F1E23D5560}" destId="{90A72025-51C9-4C60-A009-97B8649E9064}" srcOrd="2" destOrd="0" presId="urn:microsoft.com/office/officeart/2005/8/layout/pyramid2"/>
    <dgm:cxn modelId="{2D6D7346-1441-49BA-BFBF-956E5FD49B49}" type="presParOf" srcId="{7004B696-CB7B-4F50-9ED7-C5F1E23D5560}" destId="{80BC8FF8-981B-4E05-B1A6-0A7281081241}" srcOrd="3" destOrd="0" presId="urn:microsoft.com/office/officeart/2005/8/layout/pyramid2"/>
    <dgm:cxn modelId="{FE94637B-23E7-49EB-AF50-89C05F927406}" type="presParOf" srcId="{7004B696-CB7B-4F50-9ED7-C5F1E23D5560}" destId="{3EF141A1-1840-411A-A600-D00F065BDA91}" srcOrd="4" destOrd="0" presId="urn:microsoft.com/office/officeart/2005/8/layout/pyramid2"/>
    <dgm:cxn modelId="{F6BD7F24-A31D-42DB-8E9E-643A18366608}" type="presParOf" srcId="{7004B696-CB7B-4F50-9ED7-C5F1E23D5560}" destId="{E04C4321-C3AD-4999-969F-AC075350C46D}" srcOrd="5" destOrd="0" presId="urn:microsoft.com/office/officeart/2005/8/layout/pyramid2"/>
    <dgm:cxn modelId="{67E1B324-A166-4EFB-B898-109BCACFCD8F}" type="presParOf" srcId="{7004B696-CB7B-4F50-9ED7-C5F1E23D5560}" destId="{2A370888-B6E3-441F-BD74-07B98A23BF9F}" srcOrd="6" destOrd="0" presId="urn:microsoft.com/office/officeart/2005/8/layout/pyramid2"/>
    <dgm:cxn modelId="{EE2D1A69-FFA7-480F-BA6C-A0169D1F1D78}" type="presParOf" srcId="{7004B696-CB7B-4F50-9ED7-C5F1E23D5560}" destId="{A938655E-8B63-4E89-8973-42F4ED4951B8}" srcOrd="7" destOrd="0" presId="urn:microsoft.com/office/officeart/2005/8/layout/pyramid2"/>
    <dgm:cxn modelId="{570B1016-159B-47BD-B259-0C616F65A54A}" type="presParOf" srcId="{7004B696-CB7B-4F50-9ED7-C5F1E23D5560}" destId="{5FF5BFC3-15B1-42F6-9728-78A4FE94D725}" srcOrd="8" destOrd="0" presId="urn:microsoft.com/office/officeart/2005/8/layout/pyramid2"/>
    <dgm:cxn modelId="{9477140C-B135-4B89-9E79-E5785DBF9179}" type="presParOf" srcId="{7004B696-CB7B-4F50-9ED7-C5F1E23D5560}" destId="{D91D40C8-9D9F-403A-B877-0FD72E72F878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EA9776B-F2C3-4A70-9AF5-887B798F307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537E84-987F-4FE9-B366-938C7F8283C4}">
      <dgm:prSet phldrT="[Текст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Материальная мотивация:</a:t>
          </a:r>
        </a:p>
      </dgm:t>
    </dgm:pt>
    <dgm:pt modelId="{43CB8BE2-5998-4226-8179-2BB7FA7A57B0}" type="parTrans" cxnId="{13E9FB9E-0B72-415F-A914-FD2386199931}">
      <dgm:prSet/>
      <dgm:spPr/>
      <dgm:t>
        <a:bodyPr/>
        <a:lstStyle/>
        <a:p>
          <a:endParaRPr lang="ru-RU"/>
        </a:p>
      </dgm:t>
    </dgm:pt>
    <dgm:pt modelId="{FDD33C7A-0BE8-4048-9722-AE526B8BD605}" type="sibTrans" cxnId="{13E9FB9E-0B72-415F-A914-FD2386199931}">
      <dgm:prSet/>
      <dgm:spPr/>
      <dgm:t>
        <a:bodyPr/>
        <a:lstStyle/>
        <a:p>
          <a:endParaRPr lang="ru-RU"/>
        </a:p>
      </dgm:t>
    </dgm:pt>
    <dgm:pt modelId="{A3AE1C6C-09D5-4027-9275-44B5827050D4}">
      <dgm:prSet phldrT="[Текст]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60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Регулярные доплаты к должностному окладу в течение всего периода наставничества</a:t>
          </a:r>
          <a:endParaRPr lang="ru-RU" dirty="0"/>
        </a:p>
      </dgm:t>
    </dgm:pt>
    <dgm:pt modelId="{7BCEB45B-03B2-4204-9B40-72684B9B5B42}" type="parTrans" cxnId="{2F8DD9FE-CECD-4115-A35A-866A1DF42895}">
      <dgm:prSet/>
      <dgm:spPr/>
      <dgm:t>
        <a:bodyPr/>
        <a:lstStyle/>
        <a:p>
          <a:endParaRPr lang="ru-RU"/>
        </a:p>
      </dgm:t>
    </dgm:pt>
    <dgm:pt modelId="{73F3F79C-BDEE-4A76-80D4-E800F008B799}" type="sibTrans" cxnId="{2F8DD9FE-CECD-4115-A35A-866A1DF42895}">
      <dgm:prSet/>
      <dgm:spPr/>
      <dgm:t>
        <a:bodyPr/>
        <a:lstStyle/>
        <a:p>
          <a:endParaRPr lang="ru-RU"/>
        </a:p>
      </dgm:t>
    </dgm:pt>
    <dgm:pt modelId="{60640407-8359-4A54-B8BE-06257BC421B9}">
      <dgm:prSet phldrT="[Текст]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Нематериальная мотивация:</a:t>
          </a:r>
        </a:p>
      </dgm:t>
    </dgm:pt>
    <dgm:pt modelId="{8B704DB8-E9F5-4B6C-8F10-AE162000CDA0}" type="parTrans" cxnId="{00CCEF3D-1D45-48B9-9145-7D4B4F555F6E}">
      <dgm:prSet/>
      <dgm:spPr/>
      <dgm:t>
        <a:bodyPr/>
        <a:lstStyle/>
        <a:p>
          <a:endParaRPr lang="ru-RU"/>
        </a:p>
      </dgm:t>
    </dgm:pt>
    <dgm:pt modelId="{070DA8FB-756E-4A9D-900E-449BFF6B00FA}" type="sibTrans" cxnId="{00CCEF3D-1D45-48B9-9145-7D4B4F555F6E}">
      <dgm:prSet/>
      <dgm:spPr/>
      <dgm:t>
        <a:bodyPr/>
        <a:lstStyle/>
        <a:p>
          <a:endParaRPr lang="ru-RU"/>
        </a:p>
      </dgm:t>
    </dgm:pt>
    <dgm:pt modelId="{1F016C2B-BCFB-44A8-B523-7BF5533855E9}">
      <dgm:prSet phldrT="[Текст]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60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Публикация историй успеха и производственного пути лучших наставников в корпоративном издании. </a:t>
          </a:r>
          <a:endParaRPr lang="ru-RU" dirty="0"/>
        </a:p>
      </dgm:t>
    </dgm:pt>
    <dgm:pt modelId="{0423F505-97E2-45F8-9DFB-3C1AB192126A}" type="parTrans" cxnId="{04C6E259-DD6B-4C78-9420-19651A2D51D7}">
      <dgm:prSet/>
      <dgm:spPr/>
      <dgm:t>
        <a:bodyPr/>
        <a:lstStyle/>
        <a:p>
          <a:endParaRPr lang="ru-RU"/>
        </a:p>
      </dgm:t>
    </dgm:pt>
    <dgm:pt modelId="{C385715F-EDF4-41E6-84EC-6AB045D11DDD}" type="sibTrans" cxnId="{04C6E259-DD6B-4C78-9420-19651A2D51D7}">
      <dgm:prSet/>
      <dgm:spPr/>
      <dgm:t>
        <a:bodyPr/>
        <a:lstStyle/>
        <a:p>
          <a:endParaRPr lang="ru-RU"/>
        </a:p>
      </dgm:t>
    </dgm:pt>
    <dgm:pt modelId="{36BE5058-2DFC-4A53-94CD-159BA14EA23D}">
      <dgm:prSet phldrT="[Текст]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Годовая премия, в случае положительных отзывов, на основании заключения руководства</a:t>
          </a:r>
        </a:p>
      </dgm:t>
    </dgm:pt>
    <dgm:pt modelId="{087B3AA0-E16A-4D08-8B96-B286F3296CE6}" type="parTrans" cxnId="{9A9BA5CA-34D4-4F68-A4F8-3630D305E8DB}">
      <dgm:prSet/>
      <dgm:spPr/>
      <dgm:t>
        <a:bodyPr/>
        <a:lstStyle/>
        <a:p>
          <a:endParaRPr lang="ru-RU"/>
        </a:p>
      </dgm:t>
    </dgm:pt>
    <dgm:pt modelId="{5C20D0A2-DB9C-46ED-9D1B-551834BFA5D2}" type="sibTrans" cxnId="{9A9BA5CA-34D4-4F68-A4F8-3630D305E8DB}">
      <dgm:prSet/>
      <dgm:spPr/>
      <dgm:t>
        <a:bodyPr/>
        <a:lstStyle/>
        <a:p>
          <a:endParaRPr lang="ru-RU"/>
        </a:p>
      </dgm:t>
    </dgm:pt>
    <dgm:pt modelId="{9DCD809D-C579-40A9-B237-372327D9BCBA}">
      <dgm:prSet phldrT="[Текст]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Награждение корпоративными знаками отличия (доска почета, значки)</a:t>
          </a: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dirty="0" smtClean="0"/>
        </a:p>
        <a:p>
          <a:pPr lvl="1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endParaRPr lang="ru-RU" dirty="0"/>
        </a:p>
      </dgm:t>
    </dgm:pt>
    <dgm:pt modelId="{08DAB39A-7AAE-44A5-98CD-636D7E51DF3C}" type="parTrans" cxnId="{4E06143B-DCC9-4F8A-94C1-362C248443D4}">
      <dgm:prSet/>
      <dgm:spPr/>
      <dgm:t>
        <a:bodyPr/>
        <a:lstStyle/>
        <a:p>
          <a:endParaRPr lang="ru-RU"/>
        </a:p>
      </dgm:t>
    </dgm:pt>
    <dgm:pt modelId="{832F702B-E070-4423-A452-FBE33D796BAA}" type="sibTrans" cxnId="{4E06143B-DCC9-4F8A-94C1-362C248443D4}">
      <dgm:prSet/>
      <dgm:spPr/>
      <dgm:t>
        <a:bodyPr/>
        <a:lstStyle/>
        <a:p>
          <a:endParaRPr lang="ru-RU"/>
        </a:p>
      </dgm:t>
    </dgm:pt>
    <dgm:pt modelId="{F3047FFD-F96C-4C1B-9070-0944CA727485}" type="pres">
      <dgm:prSet presAssocID="{3EA9776B-F2C3-4A70-9AF5-887B798F307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CA1A2C-A4F9-40E4-BA57-932C2DCC8885}" type="pres">
      <dgm:prSet presAssocID="{58537E84-987F-4FE9-B366-938C7F8283C4}" presName="parentText" presStyleLbl="node1" presStyleIdx="0" presStyleCnt="2" custLinFactNeighborX="6291" custLinFactNeighborY="133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C580CB-8E24-47AD-BD96-08E35E0763B5}" type="pres">
      <dgm:prSet presAssocID="{58537E84-987F-4FE9-B366-938C7F8283C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C5162D-55B9-44DC-BD1E-A10608618823}" type="pres">
      <dgm:prSet presAssocID="{60640407-8359-4A54-B8BE-06257BC421B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CA6B59-7E08-492F-A903-0A7F4DA2B5A1}" type="pres">
      <dgm:prSet presAssocID="{60640407-8359-4A54-B8BE-06257BC421B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357AA3-BD14-40D6-9440-DD5D764A2766}" type="presOf" srcId="{9DCD809D-C579-40A9-B237-372327D9BCBA}" destId="{C0CA6B59-7E08-492F-A903-0A7F4DA2B5A1}" srcOrd="0" destOrd="1" presId="urn:microsoft.com/office/officeart/2005/8/layout/vList2"/>
    <dgm:cxn modelId="{2E5D1B5F-99A1-4892-B267-F3CF0FC4F9C6}" type="presOf" srcId="{A3AE1C6C-09D5-4027-9275-44B5827050D4}" destId="{9AC580CB-8E24-47AD-BD96-08E35E0763B5}" srcOrd="0" destOrd="0" presId="urn:microsoft.com/office/officeart/2005/8/layout/vList2"/>
    <dgm:cxn modelId="{13E9FB9E-0B72-415F-A914-FD2386199931}" srcId="{3EA9776B-F2C3-4A70-9AF5-887B798F3076}" destId="{58537E84-987F-4FE9-B366-938C7F8283C4}" srcOrd="0" destOrd="0" parTransId="{43CB8BE2-5998-4226-8179-2BB7FA7A57B0}" sibTransId="{FDD33C7A-0BE8-4048-9722-AE526B8BD605}"/>
    <dgm:cxn modelId="{2F8DD9FE-CECD-4115-A35A-866A1DF42895}" srcId="{58537E84-987F-4FE9-B366-938C7F8283C4}" destId="{A3AE1C6C-09D5-4027-9275-44B5827050D4}" srcOrd="0" destOrd="0" parTransId="{7BCEB45B-03B2-4204-9B40-72684B9B5B42}" sibTransId="{73F3F79C-BDEE-4A76-80D4-E800F008B799}"/>
    <dgm:cxn modelId="{C2519620-1390-4497-8074-3EC8B3EB3D9C}" type="presOf" srcId="{1F016C2B-BCFB-44A8-B523-7BF5533855E9}" destId="{C0CA6B59-7E08-492F-A903-0A7F4DA2B5A1}" srcOrd="0" destOrd="0" presId="urn:microsoft.com/office/officeart/2005/8/layout/vList2"/>
    <dgm:cxn modelId="{04C6E259-DD6B-4C78-9420-19651A2D51D7}" srcId="{60640407-8359-4A54-B8BE-06257BC421B9}" destId="{1F016C2B-BCFB-44A8-B523-7BF5533855E9}" srcOrd="0" destOrd="0" parTransId="{0423F505-97E2-45F8-9DFB-3C1AB192126A}" sibTransId="{C385715F-EDF4-41E6-84EC-6AB045D11DDD}"/>
    <dgm:cxn modelId="{B9630F89-9449-4B78-94A8-DBE8EE317652}" type="presOf" srcId="{3EA9776B-F2C3-4A70-9AF5-887B798F3076}" destId="{F3047FFD-F96C-4C1B-9070-0944CA727485}" srcOrd="0" destOrd="0" presId="urn:microsoft.com/office/officeart/2005/8/layout/vList2"/>
    <dgm:cxn modelId="{00CCEF3D-1D45-48B9-9145-7D4B4F555F6E}" srcId="{3EA9776B-F2C3-4A70-9AF5-887B798F3076}" destId="{60640407-8359-4A54-B8BE-06257BC421B9}" srcOrd="1" destOrd="0" parTransId="{8B704DB8-E9F5-4B6C-8F10-AE162000CDA0}" sibTransId="{070DA8FB-756E-4A9D-900E-449BFF6B00FA}"/>
    <dgm:cxn modelId="{54847E6C-5BC1-49C6-9798-FC8A4358752C}" type="presOf" srcId="{58537E84-987F-4FE9-B366-938C7F8283C4}" destId="{B2CA1A2C-A4F9-40E4-BA57-932C2DCC8885}" srcOrd="0" destOrd="0" presId="urn:microsoft.com/office/officeart/2005/8/layout/vList2"/>
    <dgm:cxn modelId="{9A7A419E-E66E-4F8B-9733-8290039B9420}" type="presOf" srcId="{36BE5058-2DFC-4A53-94CD-159BA14EA23D}" destId="{9AC580CB-8E24-47AD-BD96-08E35E0763B5}" srcOrd="0" destOrd="1" presId="urn:microsoft.com/office/officeart/2005/8/layout/vList2"/>
    <dgm:cxn modelId="{4E06143B-DCC9-4F8A-94C1-362C248443D4}" srcId="{60640407-8359-4A54-B8BE-06257BC421B9}" destId="{9DCD809D-C579-40A9-B237-372327D9BCBA}" srcOrd="1" destOrd="0" parTransId="{08DAB39A-7AAE-44A5-98CD-636D7E51DF3C}" sibTransId="{832F702B-E070-4423-A452-FBE33D796BAA}"/>
    <dgm:cxn modelId="{9A9BA5CA-34D4-4F68-A4F8-3630D305E8DB}" srcId="{58537E84-987F-4FE9-B366-938C7F8283C4}" destId="{36BE5058-2DFC-4A53-94CD-159BA14EA23D}" srcOrd="1" destOrd="0" parTransId="{087B3AA0-E16A-4D08-8B96-B286F3296CE6}" sibTransId="{5C20D0A2-DB9C-46ED-9D1B-551834BFA5D2}"/>
    <dgm:cxn modelId="{F6A5481E-DDF7-404E-9DCE-27A688A607EC}" type="presOf" srcId="{60640407-8359-4A54-B8BE-06257BC421B9}" destId="{B5C5162D-55B9-44DC-BD1E-A10608618823}" srcOrd="0" destOrd="0" presId="urn:microsoft.com/office/officeart/2005/8/layout/vList2"/>
    <dgm:cxn modelId="{BB6FEDE4-CE8F-4447-A807-FA968A795C99}" type="presParOf" srcId="{F3047FFD-F96C-4C1B-9070-0944CA727485}" destId="{B2CA1A2C-A4F9-40E4-BA57-932C2DCC8885}" srcOrd="0" destOrd="0" presId="urn:microsoft.com/office/officeart/2005/8/layout/vList2"/>
    <dgm:cxn modelId="{70B7863E-3335-4E06-AF67-7079E148344B}" type="presParOf" srcId="{F3047FFD-F96C-4C1B-9070-0944CA727485}" destId="{9AC580CB-8E24-47AD-BD96-08E35E0763B5}" srcOrd="1" destOrd="0" presId="urn:microsoft.com/office/officeart/2005/8/layout/vList2"/>
    <dgm:cxn modelId="{8F48AB7D-D980-4DCA-B8E6-5378C4A73E0E}" type="presParOf" srcId="{F3047FFD-F96C-4C1B-9070-0944CA727485}" destId="{B5C5162D-55B9-44DC-BD1E-A10608618823}" srcOrd="2" destOrd="0" presId="urn:microsoft.com/office/officeart/2005/8/layout/vList2"/>
    <dgm:cxn modelId="{6834E3B4-B668-4E61-8D0F-33572EFC48F8}" type="presParOf" srcId="{F3047FFD-F96C-4C1B-9070-0944CA727485}" destId="{C0CA6B59-7E08-492F-A903-0A7F4DA2B5A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7B0F34-EC75-47FA-BC4F-ABE394655D55}">
      <dsp:nvSpPr>
        <dsp:cNvPr id="0" name=""/>
        <dsp:cNvSpPr/>
      </dsp:nvSpPr>
      <dsp:spPr>
        <a:xfrm rot="16200000">
          <a:off x="677333" y="-677333"/>
          <a:ext cx="2709333" cy="4064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Снижение текучести кадров, становление длительных трудовых отношений с работодателем</a:t>
          </a:r>
          <a:endParaRPr lang="ru-RU" sz="1800" kern="1200" dirty="0"/>
        </a:p>
      </dsp:txBody>
      <dsp:txXfrm rot="5400000">
        <a:off x="-1" y="1"/>
        <a:ext cx="4064000" cy="2032000"/>
      </dsp:txXfrm>
    </dsp:sp>
    <dsp:sp modelId="{15300A68-8F37-48D7-B1C9-25814FFE33F0}">
      <dsp:nvSpPr>
        <dsp:cNvPr id="0" name=""/>
        <dsp:cNvSpPr/>
      </dsp:nvSpPr>
      <dsp:spPr>
        <a:xfrm>
          <a:off x="4064000" y="0"/>
          <a:ext cx="4064000" cy="270933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/>
            <a:t>Создание условий для становления мотивированного и лояльного работника</a:t>
          </a:r>
          <a:endParaRPr lang="ru-RU" sz="1800" b="0" kern="1200" dirty="0"/>
        </a:p>
      </dsp:txBody>
      <dsp:txXfrm>
        <a:off x="4064000" y="0"/>
        <a:ext cx="4064000" cy="2032000"/>
      </dsp:txXfrm>
    </dsp:sp>
    <dsp:sp modelId="{DA451481-A1BD-43D3-A7D6-8E6634903419}">
      <dsp:nvSpPr>
        <dsp:cNvPr id="0" name=""/>
        <dsp:cNvSpPr/>
      </dsp:nvSpPr>
      <dsp:spPr>
        <a:xfrm rot="10800000">
          <a:off x="0" y="2709333"/>
          <a:ext cx="4064000" cy="270933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/>
            <a:t>Адаптация выпускника в трудовом коллективе, освоение им корпоративной культуры, принятие традиций трудового коллектива и правил поведения на Предприятии</a:t>
          </a:r>
          <a:endParaRPr lang="ru-RU" sz="1800" b="0" kern="1200" dirty="0"/>
        </a:p>
      </dsp:txBody>
      <dsp:txXfrm rot="10800000">
        <a:off x="0" y="3386666"/>
        <a:ext cx="4064000" cy="2032000"/>
      </dsp:txXfrm>
    </dsp:sp>
    <dsp:sp modelId="{524B4D4B-444C-48CA-B48B-7C681957A00A}">
      <dsp:nvSpPr>
        <dsp:cNvPr id="0" name=""/>
        <dsp:cNvSpPr/>
      </dsp:nvSpPr>
      <dsp:spPr>
        <a:xfrm rot="5400000">
          <a:off x="4741333" y="2032000"/>
          <a:ext cx="2709333" cy="4064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/>
            <a:t>Оказание помощи выпускнику в освоении профессии и освоении должностными обязанностями за счет ознакомления со спецификой производства, и передачей наставником личного опыта </a:t>
          </a:r>
          <a:endParaRPr lang="ru-RU" sz="1800" kern="1200" dirty="0"/>
        </a:p>
      </dsp:txBody>
      <dsp:txXfrm rot="-5400000">
        <a:off x="4063999" y="3386666"/>
        <a:ext cx="4064000" cy="2032000"/>
      </dsp:txXfrm>
    </dsp:sp>
    <dsp:sp modelId="{41243622-38CA-447F-B428-A3E1608AA521}">
      <dsp:nvSpPr>
        <dsp:cNvPr id="0" name=""/>
        <dsp:cNvSpPr/>
      </dsp:nvSpPr>
      <dsp:spPr>
        <a:xfrm>
          <a:off x="2515286" y="1999054"/>
          <a:ext cx="2817351" cy="1354666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Цели наставничества выпускников</a:t>
          </a:r>
          <a:endParaRPr lang="ru-RU" sz="2400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81415" y="2065183"/>
        <a:ext cx="2685093" cy="12224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B174F-3F6E-40E2-A9C6-0BD32AB16948}">
      <dsp:nvSpPr>
        <dsp:cNvPr id="0" name=""/>
        <dsp:cNvSpPr/>
      </dsp:nvSpPr>
      <dsp:spPr>
        <a:xfrm>
          <a:off x="81969" y="271671"/>
          <a:ext cx="4490318" cy="140322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451" tIns="53340" rIns="53340" bIns="533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/>
            <a:t>Быстрое освоение корпоративной культуры, формирование позитивного </a:t>
          </a:r>
          <a:r>
            <a:rPr lang="ru-RU" sz="1400" kern="1200" dirty="0" smtClean="0"/>
            <a:t>отношения</a:t>
          </a:r>
          <a:endParaRPr lang="ru-RU" sz="1400" kern="1200" dirty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81969" y="271671"/>
        <a:ext cx="4490318" cy="1403224"/>
      </dsp:txXfrm>
    </dsp:sp>
    <dsp:sp modelId="{13591457-CCB7-4DEF-B20E-3DC612A654BC}">
      <dsp:nvSpPr>
        <dsp:cNvPr id="0" name=""/>
        <dsp:cNvSpPr/>
      </dsp:nvSpPr>
      <dsp:spPr>
        <a:xfrm>
          <a:off x="184211" y="396074"/>
          <a:ext cx="711360" cy="1067055"/>
        </a:xfrm>
        <a:prstGeom prst="rect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3B86C6-F891-4A45-8ED6-9CCB2D5D088B}">
      <dsp:nvSpPr>
        <dsp:cNvPr id="0" name=""/>
        <dsp:cNvSpPr/>
      </dsp:nvSpPr>
      <dsp:spPr>
        <a:xfrm>
          <a:off x="4861677" y="285260"/>
          <a:ext cx="4490318" cy="140322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451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Улучшение качества подготовки выпускников, вновь принятых работников в соответствии со стандартами и </a:t>
          </a:r>
          <a:r>
            <a:rPr lang="ru-RU" sz="1400" kern="1200" dirty="0" smtClean="0"/>
            <a:t>нормами</a:t>
          </a:r>
          <a:endParaRPr lang="ru-RU" sz="1400" kern="1200" dirty="0"/>
        </a:p>
      </dsp:txBody>
      <dsp:txXfrm>
        <a:off x="4861677" y="285260"/>
        <a:ext cx="4490318" cy="1403224"/>
      </dsp:txXfrm>
    </dsp:sp>
    <dsp:sp modelId="{4EA13C25-1290-4782-93CC-2D28C11EF79C}">
      <dsp:nvSpPr>
        <dsp:cNvPr id="0" name=""/>
        <dsp:cNvSpPr/>
      </dsp:nvSpPr>
      <dsp:spPr>
        <a:xfrm>
          <a:off x="5002016" y="275836"/>
          <a:ext cx="664732" cy="112236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11BA19-29C9-416B-8F52-8280B707AF0E}">
      <dsp:nvSpPr>
        <dsp:cNvPr id="0" name=""/>
        <dsp:cNvSpPr/>
      </dsp:nvSpPr>
      <dsp:spPr>
        <a:xfrm>
          <a:off x="61936" y="1921877"/>
          <a:ext cx="4490318" cy="140322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451" tIns="53340" rIns="53340" bIns="533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/>
            <a:t>Внедрение корпоративных стандартов и обеспечение их </a:t>
          </a:r>
          <a:r>
            <a:rPr lang="ru-RU" sz="1400" kern="1200" dirty="0" smtClean="0"/>
            <a:t>преемственности</a:t>
          </a:r>
          <a:endParaRPr lang="ru-RU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61936" y="1921877"/>
        <a:ext cx="4490318" cy="1403224"/>
      </dsp:txXfrm>
    </dsp:sp>
    <dsp:sp modelId="{04168341-EE50-478E-AF75-E56809471D9B}">
      <dsp:nvSpPr>
        <dsp:cNvPr id="0" name=""/>
        <dsp:cNvSpPr/>
      </dsp:nvSpPr>
      <dsp:spPr>
        <a:xfrm>
          <a:off x="108685" y="1895738"/>
          <a:ext cx="701174" cy="121361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 l="-25000" r="-25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67F8EF-35A6-41AD-8E08-1912EFA175BE}">
      <dsp:nvSpPr>
        <dsp:cNvPr id="0" name=""/>
        <dsp:cNvSpPr/>
      </dsp:nvSpPr>
      <dsp:spPr>
        <a:xfrm>
          <a:off x="4876618" y="1896705"/>
          <a:ext cx="4490318" cy="140322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451" tIns="53340" rIns="53340" bIns="533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/>
            <a:t>Снижение текучести персонала и связанных с этим процессом финансовых </a:t>
          </a:r>
          <a:r>
            <a:rPr lang="ru-RU" sz="1400" kern="1200" dirty="0" smtClean="0"/>
            <a:t>проблем </a:t>
          </a:r>
          <a:endParaRPr lang="ru-RU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4876618" y="1896705"/>
        <a:ext cx="4490318" cy="1403224"/>
      </dsp:txXfrm>
    </dsp:sp>
    <dsp:sp modelId="{EE4FD0F3-DE69-4CA3-A072-48B5C210F8FD}">
      <dsp:nvSpPr>
        <dsp:cNvPr id="0" name=""/>
        <dsp:cNvSpPr/>
      </dsp:nvSpPr>
      <dsp:spPr>
        <a:xfrm>
          <a:off x="4955354" y="1980774"/>
          <a:ext cx="734679" cy="111292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rcRect/>
          <a:stretch>
            <a:fillRect l="-25000" r="-25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2FD6EE-99D0-417D-9801-C283A1C382FB}">
      <dsp:nvSpPr>
        <dsp:cNvPr id="0" name=""/>
        <dsp:cNvSpPr/>
      </dsp:nvSpPr>
      <dsp:spPr>
        <a:xfrm>
          <a:off x="115744" y="3575137"/>
          <a:ext cx="4490318" cy="140322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451" tIns="53340" rIns="53340" bIns="533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/>
            <a:t>Формирование сплоченного грамотного коллектива за счет включения в адаптационный процесс опытных сотрудников </a:t>
          </a:r>
          <a:r>
            <a:rPr lang="ru-RU" sz="1400" kern="1200" dirty="0" smtClean="0"/>
            <a:t>компании</a:t>
          </a:r>
          <a:endParaRPr lang="ru-RU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115744" y="3575137"/>
        <a:ext cx="4490318" cy="1403224"/>
      </dsp:txXfrm>
    </dsp:sp>
    <dsp:sp modelId="{4BF48F30-DA72-441A-8157-E85F37E460DB}">
      <dsp:nvSpPr>
        <dsp:cNvPr id="0" name=""/>
        <dsp:cNvSpPr/>
      </dsp:nvSpPr>
      <dsp:spPr>
        <a:xfrm>
          <a:off x="78029" y="3635669"/>
          <a:ext cx="831264" cy="124689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rcRect/>
          <a:stretch>
            <a:fillRect l="-25000" r="-25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FE8408-0C12-45A8-A888-12E23B045D1D}">
      <dsp:nvSpPr>
        <dsp:cNvPr id="0" name=""/>
        <dsp:cNvSpPr/>
      </dsp:nvSpPr>
      <dsp:spPr>
        <a:xfrm>
          <a:off x="4887855" y="3530415"/>
          <a:ext cx="4490318" cy="140322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451" tIns="53340" rIns="53340" bIns="533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/>
            <a:t>Рост производительности </a:t>
          </a:r>
          <a:r>
            <a:rPr lang="ru-RU" sz="1400" kern="1200" dirty="0" smtClean="0"/>
            <a:t>труда </a:t>
          </a:r>
          <a:endParaRPr lang="ru-RU" sz="1400" kern="1200" dirty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4887855" y="3530415"/>
        <a:ext cx="4490318" cy="1403224"/>
      </dsp:txXfrm>
    </dsp:sp>
    <dsp:sp modelId="{EFBB695A-D984-4C57-B300-DEAA311F013D}">
      <dsp:nvSpPr>
        <dsp:cNvPr id="0" name=""/>
        <dsp:cNvSpPr/>
      </dsp:nvSpPr>
      <dsp:spPr>
        <a:xfrm>
          <a:off x="5053550" y="3753366"/>
          <a:ext cx="649537" cy="1065979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>
            <a:fillRect l="-25000" r="-25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514DD4-49E6-4C46-8BEF-A3D3A852D4B6}">
      <dsp:nvSpPr>
        <dsp:cNvPr id="0" name=""/>
        <dsp:cNvSpPr/>
      </dsp:nvSpPr>
      <dsp:spPr>
        <a:xfrm>
          <a:off x="2293846" y="642634"/>
          <a:ext cx="4267708" cy="4267708"/>
        </a:xfrm>
        <a:prstGeom prst="blockArc">
          <a:avLst>
            <a:gd name="adj1" fmla="val 10800000"/>
            <a:gd name="adj2" fmla="val 162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52A2EC-B241-4E20-904D-ACDA4BF3D7E5}">
      <dsp:nvSpPr>
        <dsp:cNvPr id="0" name=""/>
        <dsp:cNvSpPr/>
      </dsp:nvSpPr>
      <dsp:spPr>
        <a:xfrm>
          <a:off x="2293846" y="642634"/>
          <a:ext cx="4267708" cy="4267708"/>
        </a:xfrm>
        <a:prstGeom prst="blockArc">
          <a:avLst>
            <a:gd name="adj1" fmla="val 5400000"/>
            <a:gd name="adj2" fmla="val 108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458808-0110-4217-9F19-F440BA913510}">
      <dsp:nvSpPr>
        <dsp:cNvPr id="0" name=""/>
        <dsp:cNvSpPr/>
      </dsp:nvSpPr>
      <dsp:spPr>
        <a:xfrm>
          <a:off x="2293846" y="642634"/>
          <a:ext cx="4267708" cy="4267708"/>
        </a:xfrm>
        <a:prstGeom prst="blockArc">
          <a:avLst>
            <a:gd name="adj1" fmla="val 0"/>
            <a:gd name="adj2" fmla="val 54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A2E467-D767-4A5D-AB29-C9BCCA629388}">
      <dsp:nvSpPr>
        <dsp:cNvPr id="0" name=""/>
        <dsp:cNvSpPr/>
      </dsp:nvSpPr>
      <dsp:spPr>
        <a:xfrm>
          <a:off x="2293846" y="642634"/>
          <a:ext cx="4267708" cy="4267708"/>
        </a:xfrm>
        <a:prstGeom prst="blockArc">
          <a:avLst>
            <a:gd name="adj1" fmla="val 16200000"/>
            <a:gd name="adj2" fmla="val 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B4DC33-8CE2-41B2-BAC3-75DE6130EBCE}">
      <dsp:nvSpPr>
        <dsp:cNvPr id="0" name=""/>
        <dsp:cNvSpPr/>
      </dsp:nvSpPr>
      <dsp:spPr>
        <a:xfrm>
          <a:off x="3446497" y="1795285"/>
          <a:ext cx="1962407" cy="19624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Требования к наставнику</a:t>
          </a:r>
          <a:endParaRPr lang="ru-RU" sz="1800" kern="1200" dirty="0"/>
        </a:p>
      </dsp:txBody>
      <dsp:txXfrm>
        <a:off x="3733885" y="2082673"/>
        <a:ext cx="1387631" cy="1387631"/>
      </dsp:txXfrm>
    </dsp:sp>
    <dsp:sp modelId="{B8536A1F-7B80-42D2-9047-E7C42BDC0A6E}">
      <dsp:nvSpPr>
        <dsp:cNvPr id="0" name=""/>
        <dsp:cNvSpPr/>
      </dsp:nvSpPr>
      <dsp:spPr>
        <a:xfrm>
          <a:off x="3740858" y="5244"/>
          <a:ext cx="1373684" cy="13736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Авторитет среди коллег и руководства (репутация)</a:t>
          </a:r>
          <a:endParaRPr lang="ru-RU" sz="1200" kern="1200" dirty="0"/>
        </a:p>
      </dsp:txBody>
      <dsp:txXfrm>
        <a:off x="3942029" y="206415"/>
        <a:ext cx="971342" cy="971342"/>
      </dsp:txXfrm>
    </dsp:sp>
    <dsp:sp modelId="{C9CFFB49-F8E2-414B-9C59-96AC044C8EE9}">
      <dsp:nvSpPr>
        <dsp:cNvPr id="0" name=""/>
        <dsp:cNvSpPr/>
      </dsp:nvSpPr>
      <dsp:spPr>
        <a:xfrm>
          <a:off x="5615862" y="2089646"/>
          <a:ext cx="1792480" cy="13736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стаж работы по профессии на предприятии не менее 3-х лет</a:t>
          </a:r>
          <a:endParaRPr lang="ru-RU" sz="1400" kern="1200" dirty="0"/>
        </a:p>
      </dsp:txBody>
      <dsp:txXfrm>
        <a:off x="5878365" y="2290817"/>
        <a:ext cx="1267474" cy="971342"/>
      </dsp:txXfrm>
    </dsp:sp>
    <dsp:sp modelId="{F22EE406-D394-4AF7-BBE0-60FF26718E5B}">
      <dsp:nvSpPr>
        <dsp:cNvPr id="0" name=""/>
        <dsp:cNvSpPr/>
      </dsp:nvSpPr>
      <dsp:spPr>
        <a:xfrm>
          <a:off x="3470386" y="4181815"/>
          <a:ext cx="1914628" cy="13581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владеет особенностями и спецификой работы по специальности/профессии</a:t>
          </a:r>
          <a:endParaRPr lang="ru-RU" sz="1200" b="0" kern="1200" dirty="0"/>
        </a:p>
      </dsp:txBody>
      <dsp:txXfrm>
        <a:off x="3750777" y="4380711"/>
        <a:ext cx="1353846" cy="960356"/>
      </dsp:txXfrm>
    </dsp:sp>
    <dsp:sp modelId="{AF2735E8-BD84-4C0D-AEAE-AF1386D0726E}">
      <dsp:nvSpPr>
        <dsp:cNvPr id="0" name=""/>
        <dsp:cNvSpPr/>
      </dsp:nvSpPr>
      <dsp:spPr>
        <a:xfrm>
          <a:off x="1562661" y="2089646"/>
          <a:ext cx="1561275" cy="13736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знает специфику деятельности предприятия и его традиции</a:t>
          </a:r>
          <a:endParaRPr lang="ru-RU" sz="1200" b="0" kern="1200" dirty="0"/>
        </a:p>
      </dsp:txBody>
      <dsp:txXfrm>
        <a:off x="1791304" y="2290817"/>
        <a:ext cx="1103989" cy="9713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80AD74-36DF-4AFC-9AAD-2B70CDF6287D}">
      <dsp:nvSpPr>
        <dsp:cNvPr id="0" name=""/>
        <dsp:cNvSpPr/>
      </dsp:nvSpPr>
      <dsp:spPr>
        <a:xfrm>
          <a:off x="3246" y="225168"/>
          <a:ext cx="3165067" cy="1108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Знакомство</a:t>
          </a:r>
        </a:p>
      </dsp:txBody>
      <dsp:txXfrm>
        <a:off x="3246" y="225168"/>
        <a:ext cx="3165067" cy="1108783"/>
      </dsp:txXfrm>
    </dsp:sp>
    <dsp:sp modelId="{BC02A662-FFDB-4703-BB6B-CFF90725D81A}">
      <dsp:nvSpPr>
        <dsp:cNvPr id="0" name=""/>
        <dsp:cNvSpPr/>
      </dsp:nvSpPr>
      <dsp:spPr>
        <a:xfrm>
          <a:off x="3246" y="1333951"/>
          <a:ext cx="3165067" cy="29728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>
              <a:latin typeface="Calibri" panose="020F0502020204030204" pitchFamily="34" charset="0"/>
            </a:rPr>
            <a:t>Знакомство друг с другом, согласование целей и плана работы.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>
              <a:latin typeface="Calibri" panose="020F0502020204030204" pitchFamily="34" charset="0"/>
            </a:rPr>
            <a:t>Утверждение направленности работы – выявление первоочередных вопросов, требующих решения, расстановка приоритетов.</a:t>
          </a:r>
        </a:p>
      </dsp:txBody>
      <dsp:txXfrm>
        <a:off x="3246" y="1333951"/>
        <a:ext cx="3165067" cy="2972835"/>
      </dsp:txXfrm>
    </dsp:sp>
    <dsp:sp modelId="{00EEA320-850C-4AF3-A471-54CC75F364D7}">
      <dsp:nvSpPr>
        <dsp:cNvPr id="0" name=""/>
        <dsp:cNvSpPr/>
      </dsp:nvSpPr>
      <dsp:spPr>
        <a:xfrm>
          <a:off x="3611422" y="179164"/>
          <a:ext cx="3165067" cy="1108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Обучение</a:t>
          </a:r>
        </a:p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	</a:t>
          </a:r>
        </a:p>
      </dsp:txBody>
      <dsp:txXfrm>
        <a:off x="3611422" y="179164"/>
        <a:ext cx="3165067" cy="1108783"/>
      </dsp:txXfrm>
    </dsp:sp>
    <dsp:sp modelId="{247D564D-C5A5-4074-96FE-CAF0EE1B7EB5}">
      <dsp:nvSpPr>
        <dsp:cNvPr id="0" name=""/>
        <dsp:cNvSpPr/>
      </dsp:nvSpPr>
      <dsp:spPr>
        <a:xfrm>
          <a:off x="3636142" y="1326103"/>
          <a:ext cx="3165067" cy="29728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0" kern="1200" dirty="0">
              <a:latin typeface="Calibri" panose="020F0502020204030204" pitchFamily="34" charset="0"/>
            </a:rPr>
            <a:t>Передавать наставляемому сотруднику, накопленный опыт, обучать наиболее эффективным методам в работе.</a:t>
          </a:r>
          <a:endParaRPr lang="ru-RU" sz="1900" kern="1200" dirty="0">
            <a:latin typeface="Calibri" panose="020F0502020204030204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>
              <a:latin typeface="Calibri" panose="020F0502020204030204" pitchFamily="34" charset="0"/>
            </a:rPr>
            <a:t>Контроль за выполнением задач учеником на весь период наставничества.</a:t>
          </a:r>
        </a:p>
      </dsp:txBody>
      <dsp:txXfrm>
        <a:off x="3636142" y="1326103"/>
        <a:ext cx="3165067" cy="2972835"/>
      </dsp:txXfrm>
    </dsp:sp>
    <dsp:sp modelId="{3ADE0A82-F0DE-44EF-9D73-883563628C76}">
      <dsp:nvSpPr>
        <dsp:cNvPr id="0" name=""/>
        <dsp:cNvSpPr/>
      </dsp:nvSpPr>
      <dsp:spPr>
        <a:xfrm>
          <a:off x="7219599" y="225168"/>
          <a:ext cx="3165067" cy="1108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Оценка и сопровождение</a:t>
          </a:r>
        </a:p>
      </dsp:txBody>
      <dsp:txXfrm>
        <a:off x="7219599" y="225168"/>
        <a:ext cx="3165067" cy="1108783"/>
      </dsp:txXfrm>
    </dsp:sp>
    <dsp:sp modelId="{82015B5D-12C5-48F6-BA1B-183EAD1D8B5D}">
      <dsp:nvSpPr>
        <dsp:cNvPr id="0" name=""/>
        <dsp:cNvSpPr/>
      </dsp:nvSpPr>
      <dsp:spPr>
        <a:xfrm>
          <a:off x="7219599" y="1333951"/>
          <a:ext cx="3165067" cy="29728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>
              <a:latin typeface="Calibri" panose="020F0502020204030204" pitchFamily="34" charset="0"/>
            </a:rPr>
            <a:t>Преодоление разрыва между теорией и практикой, приобретение практических навыков для дальнейшей трудовой деятельности ученика</a:t>
          </a:r>
          <a:r>
            <a:rPr lang="ru-RU" sz="1900" kern="1200" dirty="0"/>
            <a:t>.</a:t>
          </a:r>
        </a:p>
      </dsp:txBody>
      <dsp:txXfrm>
        <a:off x="7219599" y="1333951"/>
        <a:ext cx="3165067" cy="29728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7487ED-8641-454F-9982-73F06D8DC459}">
      <dsp:nvSpPr>
        <dsp:cNvPr id="0" name=""/>
        <dsp:cNvSpPr/>
      </dsp:nvSpPr>
      <dsp:spPr>
        <a:xfrm>
          <a:off x="0" y="899780"/>
          <a:ext cx="8128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768608-DC0C-4736-8C9C-D4AF3EEF0656}">
      <dsp:nvSpPr>
        <dsp:cNvPr id="0" name=""/>
        <dsp:cNvSpPr/>
      </dsp:nvSpPr>
      <dsp:spPr>
        <a:xfrm>
          <a:off x="457200" y="0"/>
          <a:ext cx="6877816" cy="1239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Стандарт предприятия</a:t>
          </a:r>
        </a:p>
      </dsp:txBody>
      <dsp:txXfrm>
        <a:off x="517722" y="60522"/>
        <a:ext cx="6756772" cy="1118746"/>
      </dsp:txXfrm>
    </dsp:sp>
    <dsp:sp modelId="{753A6967-7331-4282-9DC7-68A2CBA428C1}">
      <dsp:nvSpPr>
        <dsp:cNvPr id="0" name=""/>
        <dsp:cNvSpPr/>
      </dsp:nvSpPr>
      <dsp:spPr>
        <a:xfrm>
          <a:off x="0" y="2202218"/>
          <a:ext cx="8128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C40852-2F2D-46B5-8028-B2BE41B73639}">
      <dsp:nvSpPr>
        <dsp:cNvPr id="0" name=""/>
        <dsp:cNvSpPr/>
      </dsp:nvSpPr>
      <dsp:spPr>
        <a:xfrm>
          <a:off x="406400" y="1634180"/>
          <a:ext cx="7080991" cy="922278"/>
        </a:xfrm>
        <a:prstGeom prst="roundRect">
          <a:avLst/>
        </a:prstGeom>
        <a:solidFill>
          <a:srgbClr val="ACD433">
            <a:hueOff val="0"/>
            <a:satOff val="0"/>
            <a:lumOff val="0"/>
            <a:alphaOff val="0"/>
          </a:srgbClr>
        </a:solidFill>
        <a:ln w="19050" cap="rnd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Положение «О наставничестве»</a:t>
          </a:r>
        </a:p>
      </dsp:txBody>
      <dsp:txXfrm>
        <a:off x="451422" y="1679202"/>
        <a:ext cx="6990947" cy="832234"/>
      </dsp:txXfrm>
    </dsp:sp>
    <dsp:sp modelId="{5C4AAA6A-2967-4D4D-8E50-D61715D0A5BB}">
      <dsp:nvSpPr>
        <dsp:cNvPr id="0" name=""/>
        <dsp:cNvSpPr/>
      </dsp:nvSpPr>
      <dsp:spPr>
        <a:xfrm>
          <a:off x="0" y="4799637"/>
          <a:ext cx="8128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450B3E-EB43-4E7F-8A05-BF76D16C0001}">
      <dsp:nvSpPr>
        <dsp:cNvPr id="0" name=""/>
        <dsp:cNvSpPr/>
      </dsp:nvSpPr>
      <dsp:spPr>
        <a:xfrm>
          <a:off x="406003" y="2936618"/>
          <a:ext cx="7148310" cy="2217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Положение «О порядке проведения в Обществе практики учащихся учреждений среднего профессионального и высшего образования»</a:t>
          </a:r>
        </a:p>
      </dsp:txBody>
      <dsp:txXfrm>
        <a:off x="514241" y="3044856"/>
        <a:ext cx="6931834" cy="200078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DCAB82-DFC7-47AE-8597-E694D8A0EE4D}">
      <dsp:nvSpPr>
        <dsp:cNvPr id="0" name=""/>
        <dsp:cNvSpPr/>
      </dsp:nvSpPr>
      <dsp:spPr>
        <a:xfrm>
          <a:off x="826800" y="0"/>
          <a:ext cx="4844505" cy="541866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75C855-13B3-4C65-AD20-5FD47948FFAE}">
      <dsp:nvSpPr>
        <dsp:cNvPr id="0" name=""/>
        <dsp:cNvSpPr/>
      </dsp:nvSpPr>
      <dsp:spPr>
        <a:xfrm>
          <a:off x="2886762" y="269126"/>
          <a:ext cx="6042255" cy="7704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latin typeface="Calibri" panose="020F0502020204030204" pitchFamily="34" charset="0"/>
            </a:rPr>
            <a:t> Количество трудоустроившихся студентов после</a:t>
          </a:r>
          <a:r>
            <a:rPr lang="ru-RU" sz="1800" kern="1200" baseline="0" dirty="0" smtClean="0">
              <a:latin typeface="Calibri" panose="020F0502020204030204" pitchFamily="34" charset="0"/>
            </a:rPr>
            <a:t> практики</a:t>
          </a:r>
        </a:p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2924373" y="306737"/>
        <a:ext cx="5967033" cy="695244"/>
      </dsp:txXfrm>
    </dsp:sp>
    <dsp:sp modelId="{90A72025-51C9-4C60-A009-97B8649E9064}">
      <dsp:nvSpPr>
        <dsp:cNvPr id="0" name=""/>
        <dsp:cNvSpPr/>
      </dsp:nvSpPr>
      <dsp:spPr>
        <a:xfrm>
          <a:off x="3318223" y="1314578"/>
          <a:ext cx="6251329" cy="7704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baseline="0" dirty="0" smtClean="0">
              <a:latin typeface="Calibri" panose="020F0502020204030204" pitchFamily="34" charset="0"/>
            </a:rPr>
            <a:t>Количество положительных отзывов от практикантов на руководителя практики</a:t>
          </a:r>
          <a:endParaRPr lang="ru-RU" sz="1800" kern="1200" dirty="0" smtClean="0">
            <a:latin typeface="Calibri" panose="020F0502020204030204" pitchFamily="34" charset="0"/>
          </a:endParaRPr>
        </a:p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3355834" y="1352189"/>
        <a:ext cx="6176107" cy="695244"/>
      </dsp:txXfrm>
    </dsp:sp>
    <dsp:sp modelId="{3EF141A1-1840-411A-A600-D00F065BDA91}">
      <dsp:nvSpPr>
        <dsp:cNvPr id="0" name=""/>
        <dsp:cNvSpPr/>
      </dsp:nvSpPr>
      <dsp:spPr>
        <a:xfrm>
          <a:off x="3895254" y="2360027"/>
          <a:ext cx="6358472" cy="7704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baseline="0" dirty="0" smtClean="0">
              <a:latin typeface="Calibri" panose="020F0502020204030204" pitchFamily="34" charset="0"/>
            </a:rPr>
            <a:t>Эффективность работника после трудоустройства</a:t>
          </a:r>
          <a:endParaRPr lang="ru-RU" sz="1800" kern="1200" dirty="0" smtClean="0">
            <a:latin typeface="Calibri" panose="020F0502020204030204" pitchFamily="34" charset="0"/>
          </a:endParaRPr>
        </a:p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3932865" y="2397638"/>
        <a:ext cx="6283250" cy="695244"/>
      </dsp:txXfrm>
    </dsp:sp>
    <dsp:sp modelId="{2A370888-B6E3-441F-BD74-07B98A23BF9F}">
      <dsp:nvSpPr>
        <dsp:cNvPr id="0" name=""/>
        <dsp:cNvSpPr/>
      </dsp:nvSpPr>
      <dsp:spPr>
        <a:xfrm>
          <a:off x="5267671" y="4477539"/>
          <a:ext cx="6031090" cy="7704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baseline="0" dirty="0" smtClean="0">
              <a:latin typeface="Calibri" panose="020F0502020204030204" pitchFamily="34" charset="0"/>
            </a:rPr>
            <a:t>Временные затраты на обучение</a:t>
          </a:r>
        </a:p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5305282" y="4515150"/>
        <a:ext cx="5955868" cy="695244"/>
      </dsp:txXfrm>
    </dsp:sp>
    <dsp:sp modelId="{5FF5BFC3-15B1-42F6-9728-78A4FE94D725}">
      <dsp:nvSpPr>
        <dsp:cNvPr id="0" name=""/>
        <dsp:cNvSpPr/>
      </dsp:nvSpPr>
      <dsp:spPr>
        <a:xfrm>
          <a:off x="4500463" y="3431422"/>
          <a:ext cx="6157147" cy="7704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latin typeface="Calibri" panose="020F0502020204030204" pitchFamily="34" charset="0"/>
            </a:rPr>
            <a:t>Количество учеников</a:t>
          </a:r>
          <a:r>
            <a:rPr lang="ru-RU" sz="1800" kern="1200" baseline="0" dirty="0" smtClean="0">
              <a:latin typeface="Calibri" panose="020F0502020204030204" pitchFamily="34" charset="0"/>
            </a:rPr>
            <a:t> сдавших квалификационный экзамен и устроившихся после этого на работу в Общество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4538074" y="3469033"/>
        <a:ext cx="6081925" cy="6952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CA1A2C-A4F9-40E4-BA57-932C2DCC8885}">
      <dsp:nvSpPr>
        <dsp:cNvPr id="0" name=""/>
        <dsp:cNvSpPr/>
      </dsp:nvSpPr>
      <dsp:spPr>
        <a:xfrm>
          <a:off x="0" y="41490"/>
          <a:ext cx="8128000" cy="779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100" kern="1200" dirty="0" smtClean="0"/>
            <a:t>Материальная мотивация:</a:t>
          </a:r>
        </a:p>
      </dsp:txBody>
      <dsp:txXfrm>
        <a:off x="38067" y="79557"/>
        <a:ext cx="8051866" cy="703671"/>
      </dsp:txXfrm>
    </dsp:sp>
    <dsp:sp modelId="{9AC580CB-8E24-47AD-BD96-08E35E0763B5}">
      <dsp:nvSpPr>
        <dsp:cNvPr id="0" name=""/>
        <dsp:cNvSpPr/>
      </dsp:nvSpPr>
      <dsp:spPr>
        <a:xfrm>
          <a:off x="0" y="800275"/>
          <a:ext cx="8128000" cy="15721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39370" rIns="220472" bIns="39370" numCol="1" spcCol="1270" anchor="t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600"/>
            </a:spcAft>
            <a:buClrTx/>
            <a:buSzTx/>
            <a:buFontTx/>
            <a:buChar char="••"/>
            <a:tabLst/>
            <a:defRPr/>
          </a:pPr>
          <a:r>
            <a:rPr lang="ru-RU" sz="2400" kern="1200" dirty="0" smtClean="0"/>
            <a:t>Регулярные доплаты к должностному окладу в течение всего периода наставничества</a:t>
          </a:r>
          <a:endParaRPr lang="ru-RU" sz="2400" kern="1200" dirty="0"/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400" kern="1200" dirty="0" smtClean="0"/>
            <a:t>Годовая премия, в случае положительных отзывов, на основании заключения руководства</a:t>
          </a:r>
        </a:p>
      </dsp:txBody>
      <dsp:txXfrm>
        <a:off x="0" y="800275"/>
        <a:ext cx="8128000" cy="1572165"/>
      </dsp:txXfrm>
    </dsp:sp>
    <dsp:sp modelId="{B5C5162D-55B9-44DC-BD1E-A10608618823}">
      <dsp:nvSpPr>
        <dsp:cNvPr id="0" name=""/>
        <dsp:cNvSpPr/>
      </dsp:nvSpPr>
      <dsp:spPr>
        <a:xfrm>
          <a:off x="0" y="2372441"/>
          <a:ext cx="8128000" cy="779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100" kern="1200" dirty="0" smtClean="0"/>
            <a:t>Нематериальная мотивация:</a:t>
          </a:r>
        </a:p>
      </dsp:txBody>
      <dsp:txXfrm>
        <a:off x="38067" y="2410508"/>
        <a:ext cx="8051866" cy="703671"/>
      </dsp:txXfrm>
    </dsp:sp>
    <dsp:sp modelId="{C0CA6B59-7E08-492F-A903-0A7F4DA2B5A1}">
      <dsp:nvSpPr>
        <dsp:cNvPr id="0" name=""/>
        <dsp:cNvSpPr/>
      </dsp:nvSpPr>
      <dsp:spPr>
        <a:xfrm>
          <a:off x="0" y="3152246"/>
          <a:ext cx="8128000" cy="2245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39370" rIns="220472" bIns="39370" numCol="1" spcCol="1270" anchor="t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600"/>
            </a:spcAft>
            <a:buClrTx/>
            <a:buSzTx/>
            <a:buFontTx/>
            <a:buChar char="••"/>
            <a:tabLst/>
            <a:defRPr/>
          </a:pPr>
          <a:r>
            <a:rPr lang="ru-RU" sz="2400" kern="1200" dirty="0" smtClean="0"/>
            <a:t>Публикация историй успеха и производственного пути лучших наставников в корпоративном издании. </a:t>
          </a:r>
          <a:endParaRPr lang="ru-RU" sz="2400" kern="1200" dirty="0"/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400" kern="1200" dirty="0" smtClean="0"/>
            <a:t>Награждение корпоративными знаками отличия (доска почета, значки)</a:t>
          </a: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ru-RU" sz="2400" kern="1200" dirty="0" smtClean="0"/>
        </a:p>
        <a:p>
          <a:pPr lvl="1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400" kern="1200" dirty="0"/>
        </a:p>
      </dsp:txBody>
      <dsp:txXfrm>
        <a:off x="0" y="3152246"/>
        <a:ext cx="8128000" cy="2245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16C4B-AF38-48D4-B7BB-197561A49409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D8595-B0BE-43D1-A78A-3A9998BD8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158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855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73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0208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994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622227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67972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804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17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5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64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79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615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5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08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92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5/24/2021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492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19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7.pn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20.svg"/><Relationship Id="rId9" Type="http://schemas.microsoft.com/office/2007/relationships/diagramDrawing" Target="../diagrams/drawin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3D410E1-9884-4182-BA4B-5DD5370F7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809" y="1375038"/>
            <a:ext cx="9478819" cy="2881651"/>
          </a:xfrm>
        </p:spPr>
        <p:txBody>
          <a:bodyPr/>
          <a:lstStyle/>
          <a:p>
            <a:pPr algn="l"/>
            <a:r>
              <a:rPr lang="ru-RU" dirty="0" smtClean="0"/>
              <a:t>Целевое наставничество </a:t>
            </a:r>
            <a:r>
              <a:rPr lang="ru-RU" smtClean="0"/>
              <a:t>– выпускники.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06260BAA-1664-4374-A80B-ED744ED05B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366143"/>
            <a:ext cx="7766936" cy="1096899"/>
          </a:xfrm>
        </p:spPr>
        <p:txBody>
          <a:bodyPr/>
          <a:lstStyle/>
          <a:p>
            <a:r>
              <a:rPr lang="ru-RU" dirty="0" smtClean="0"/>
              <a:t>Острокнутова Евгения </a:t>
            </a:r>
          </a:p>
          <a:p>
            <a:r>
              <a:rPr lang="ru-RU" dirty="0" smtClean="0"/>
              <a:t>Ведущий специалист Учебного центра АО «Адмиралтейские верфи»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820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93351" y="370835"/>
            <a:ext cx="66225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lang="ru-RU" sz="2000" b="1" i="0" u="none" strike="noStrike" kern="1200" cap="all" spc="0" baseline="0" dirty="0">
                <a:solidFill>
                  <a:srgbClr val="800000"/>
                </a:solidFill>
                <a:latin typeface="Roboto"/>
                <a:ea typeface="+mn-ea"/>
                <a:cs typeface="+mn-cs"/>
              </a:defRPr>
            </a:pPr>
            <a:r>
              <a:rPr lang="ru-RU" sz="2000" b="1" cap="all" dirty="0">
                <a:solidFill>
                  <a:schemeClr val="accent2">
                    <a:lumMod val="75000"/>
                  </a:schemeClr>
                </a:solidFill>
                <a:latin typeface="Roboto"/>
              </a:rPr>
              <a:t>Мотивация наставников на предприятии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1406" y="1441622"/>
            <a:ext cx="101071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553718070"/>
              </p:ext>
            </p:extLst>
          </p:nvPr>
        </p:nvGraphicFramePr>
        <p:xfrm>
          <a:off x="1193351" y="112787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31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9206" y="2641514"/>
            <a:ext cx="72939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Спасибо за внимание!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18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426500703"/>
              </p:ext>
            </p:extLst>
          </p:nvPr>
        </p:nvGraphicFramePr>
        <p:xfrm>
          <a:off x="1208216" y="60433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043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8945" y="679119"/>
            <a:ext cx="8330939" cy="403957"/>
          </a:xfrm>
          <a:prstGeom prst="rect">
            <a:avLst/>
          </a:prstGeom>
        </p:spPr>
        <p:txBody>
          <a:bodyPr vert="horz" wrap="square" lIns="95250" tIns="47625" rIns="95250" bIns="47625" rtlCol="0" anchor="t">
            <a:spAutoFit/>
          </a:bodyPr>
          <a:lstStyle/>
          <a:p>
            <a:pPr>
              <a:defRPr lang="en-US" sz="1400" dirty="0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Roboto"/>
              </a:rPr>
              <a:t>ЗАДАЧИ НАСТАВНИЧЕСТВА ЗНАЧИМЫЕ ДЛЯ ПРОИЗВОДСТВА</a:t>
            </a:r>
          </a:p>
        </p:txBody>
      </p:sp>
      <p:graphicFrame>
        <p:nvGraphicFramePr>
          <p:cNvPr id="7" name="Схема 6">
            <a:extLst>
              <a:ext uri="{FF2B5EF4-FFF2-40B4-BE49-F238E27FC236}">
                <a16:creationId xmlns="" xmlns:a16="http://schemas.microsoft.com/office/drawing/2014/main" id="{09F0B997-B6F2-4D30-8F83-60098985D5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6025386"/>
              </p:ext>
            </p:extLst>
          </p:nvPr>
        </p:nvGraphicFramePr>
        <p:xfrm>
          <a:off x="1048945" y="1083076"/>
          <a:ext cx="9382318" cy="5236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52161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290970603"/>
              </p:ext>
            </p:extLst>
          </p:nvPr>
        </p:nvGraphicFramePr>
        <p:xfrm>
          <a:off x="548640" y="308008"/>
          <a:ext cx="11020926" cy="6333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457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Диаграмма 24"/>
          <p:cNvGraphicFramePr/>
          <p:nvPr>
            <p:extLst>
              <p:ext uri="{D42A27DB-BD31-4B8C-83A1-F6EECF244321}">
                <p14:modId xmlns:p14="http://schemas.microsoft.com/office/powerpoint/2010/main" val="2415654048"/>
              </p:ext>
            </p:extLst>
          </p:nvPr>
        </p:nvGraphicFramePr>
        <p:xfrm>
          <a:off x="238897" y="148281"/>
          <a:ext cx="11475308" cy="6582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010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4068465"/>
              </p:ext>
            </p:extLst>
          </p:nvPr>
        </p:nvGraphicFramePr>
        <p:xfrm>
          <a:off x="930876" y="486032"/>
          <a:ext cx="8971004" cy="5545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823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2357" y="467717"/>
            <a:ext cx="6554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Roboto"/>
              </a:rPr>
              <a:t>Взаимодействие</a:t>
            </a:r>
            <a:r>
              <a:rPr lang="ru-RU" sz="2000" b="1" dirty="0">
                <a:solidFill>
                  <a:srgbClr val="800000"/>
                </a:solidFill>
                <a:latin typeface="Roboto"/>
              </a:rPr>
              <a:t>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Roboto"/>
              </a:rPr>
              <a:t>наставника и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Roboto"/>
              </a:rPr>
              <a:t>ученика.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Roboto"/>
              </a:rPr>
              <a:t>Формирование ключевых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Roboto"/>
              </a:rPr>
              <a:t>компетенций выпускника.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Roboto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03294568"/>
              </p:ext>
            </p:extLst>
          </p:nvPr>
        </p:nvGraphicFramePr>
        <p:xfrm>
          <a:off x="772357" y="1297034"/>
          <a:ext cx="10387913" cy="453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536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0609" y="533201"/>
            <a:ext cx="6263380" cy="403957"/>
          </a:xfrm>
          <a:prstGeom prst="rect">
            <a:avLst/>
          </a:prstGeom>
        </p:spPr>
        <p:txBody>
          <a:bodyPr vert="horz" wrap="square" lIns="95250" tIns="47625" rIns="95250" bIns="47625" rtlCol="0" anchor="t">
            <a:spAutoFit/>
          </a:bodyPr>
          <a:lstStyle/>
          <a:p>
            <a:pPr>
              <a:defRPr lang="ru-RU" sz="2000" b="1" i="0" u="none" strike="noStrike" kern="1200" cap="all" spc="0" baseline="0" dirty="0">
                <a:solidFill>
                  <a:srgbClr val="800000"/>
                </a:solidFill>
                <a:latin typeface="Roboto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Roboto"/>
              </a:rPr>
              <a:t>Локально – нормативные акты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Roboto"/>
            </a:endParaRPr>
          </a:p>
        </p:txBody>
      </p:sp>
      <p:pic>
        <p:nvPicPr>
          <p:cNvPr id="4" name="Рисунок 3" descr="Открытая книга">
            <a:extLst>
              <a:ext uri="{FF2B5EF4-FFF2-40B4-BE49-F238E27FC236}">
                <a16:creationId xmlns="" xmlns:a16="http://schemas.microsoft.com/office/drawing/2014/main" id="{A6958125-BAA9-4C3C-95F1-F90C09E373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88499" y="6013130"/>
            <a:ext cx="914400" cy="914400"/>
          </a:xfrm>
          <a:prstGeom prst="rect">
            <a:avLst/>
          </a:prstGeom>
        </p:spPr>
      </p:pic>
      <p:graphicFrame>
        <p:nvGraphicFramePr>
          <p:cNvPr id="6" name="Схема 5">
            <a:extLst>
              <a:ext uri="{FF2B5EF4-FFF2-40B4-BE49-F238E27FC236}">
                <a16:creationId xmlns="" xmlns:a16="http://schemas.microsoft.com/office/drawing/2014/main" id="{2F754D57-22C4-4586-8B78-F3177BB43E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4910417"/>
              </p:ext>
            </p:extLst>
          </p:nvPr>
        </p:nvGraphicFramePr>
        <p:xfrm>
          <a:off x="1040609" y="110304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11368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8456" y="414165"/>
            <a:ext cx="79577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lang="ru-RU" sz="2000" b="1" i="0" u="none" strike="noStrike" kern="1200" cap="all" spc="0" baseline="0" dirty="0">
                <a:solidFill>
                  <a:srgbClr val="800000"/>
                </a:solidFill>
                <a:latin typeface="Roboto"/>
                <a:ea typeface="+mn-ea"/>
                <a:cs typeface="+mn-cs"/>
              </a:defRPr>
            </a:pPr>
            <a:r>
              <a:rPr lang="ru-RU" sz="2000" b="1" cap="all" dirty="0">
                <a:solidFill>
                  <a:schemeClr val="accent2">
                    <a:lumMod val="75000"/>
                  </a:schemeClr>
                </a:solidFill>
                <a:latin typeface="Roboto"/>
              </a:rPr>
              <a:t>Критерии </a:t>
            </a:r>
            <a:r>
              <a:rPr lang="ru-RU" sz="2000" b="1" cap="all" dirty="0">
                <a:solidFill>
                  <a:schemeClr val="accent2">
                    <a:lumMod val="75000"/>
                  </a:schemeClr>
                </a:solidFill>
                <a:latin typeface="Roboto"/>
              </a:rPr>
              <a:t>оценки эффективности наставников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923560442"/>
              </p:ext>
            </p:extLst>
          </p:nvPr>
        </p:nvGraphicFramePr>
        <p:xfrm>
          <a:off x="-826815" y="1093076"/>
          <a:ext cx="1177859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98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RANSITION" val="anim {&#10;  type: DRAW&#10;  fade {&#10;    thruBlack: false&#10;  }&#10;  split {&#10;    dir: HOR&#10;    transDir: OUT&#10;  }&#10;  wheel: 8&#10;  wipe: LEFT&#10;  zoom: IN&#10;  geometric {&#10;    geom: OVAL&#10;    transDir: OUT&#10;  }&#10;}&#10;speed: 3.5&#10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RANSITION" val="anim {&#10;  type: DRAW&#10;  fade {&#10;    thruBlack: false&#10;  }&#10;  split {&#10;    dir: HOR&#10;    transDir: OUT&#10;  }&#10;  wheel: 8&#10;  wipe: LEFT&#10;  zoom: IN&#10;  geometric {&#10;    geom: OVAL&#10;    transDir: OUT&#10;  }&#10;}&#10;speed: 3.5&#10;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957</TotalTime>
  <Words>388</Words>
  <Application>Microsoft Office PowerPoint</Application>
  <PresentationFormat>Широкоэкранный</PresentationFormat>
  <Paragraphs>57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Roboto</vt:lpstr>
      <vt:lpstr>Trebuchet MS</vt:lpstr>
      <vt:lpstr>Wingdings 3</vt:lpstr>
      <vt:lpstr>Грань</vt:lpstr>
      <vt:lpstr>Целевое наставничество – выпускники.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Практическая подготовка студентов:  роль и место наставника</dc:title>
  <dc:creator>Максим Бегунов</dc:creator>
  <cp:lastModifiedBy>ОСТРОКНУТОВА ЕВГЕНИЯ ИВАНОВНА</cp:lastModifiedBy>
  <cp:revision>45</cp:revision>
  <cp:lastPrinted>2021-05-20T06:41:45Z</cp:lastPrinted>
  <dcterms:created xsi:type="dcterms:W3CDTF">2021-05-16T19:37:44Z</dcterms:created>
  <dcterms:modified xsi:type="dcterms:W3CDTF">2021-05-24T14:36:02Z</dcterms:modified>
</cp:coreProperties>
</file>