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1658" r:id="rId3"/>
    <p:sldId id="1663" r:id="rId4"/>
    <p:sldId id="1667" r:id="rId5"/>
    <p:sldId id="1664" r:id="rId6"/>
    <p:sldId id="1665" r:id="rId7"/>
    <p:sldId id="1666" r:id="rId8"/>
    <p:sldId id="1652" r:id="rId9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6787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3579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36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157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3949" algn="l" defTabSz="913579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0736" algn="l" defTabSz="913579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197525" algn="l" defTabSz="913579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4310" algn="l" defTabSz="913579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япкова Лариса Александровна" initials="ЛЛА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 showAnimation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C2C"/>
    <a:srgbClr val="339933"/>
    <a:srgbClr val="F20000"/>
    <a:srgbClr val="61BF6C"/>
    <a:srgbClr val="7E0000"/>
    <a:srgbClr val="F9BAAD"/>
    <a:srgbClr val="FFDDDD"/>
    <a:srgbClr val="FFF7F7"/>
    <a:srgbClr val="333399"/>
    <a:srgbClr val="FF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5441" autoAdjust="0"/>
  </p:normalViewPr>
  <p:slideViewPr>
    <p:cSldViewPr>
      <p:cViewPr varScale="1">
        <p:scale>
          <a:sx n="109" d="100"/>
          <a:sy n="109" d="100"/>
        </p:scale>
        <p:origin x="9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notesViewPr>
    <p:cSldViewPr>
      <p:cViewPr varScale="1">
        <p:scale>
          <a:sx n="94" d="100"/>
          <a:sy n="94" d="100"/>
        </p:scale>
        <p:origin x="-1896" y="-108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effectLst/>
              </a:rPr>
              <a:t>Приоритетные результаты внедрения наставничества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effectLst/>
              </a:rPr>
              <a:t>(общества Группы ОСК)</a:t>
            </a:r>
          </a:p>
        </c:rich>
      </c:tx>
      <c:layout>
        <c:manualLayout>
          <c:xMode val="edge"/>
          <c:yMode val="edge"/>
          <c:x val="0.14997977432706908"/>
          <c:y val="4.940885013998826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020400032180334"/>
          <c:y val="0.24817636003407023"/>
          <c:w val="0.4441726302441491"/>
          <c:h val="0.660515498277969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Приоритетные результаты внедрения наставничества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206485829059928E-3"/>
                  <c:y val="1.4109543384068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14-42FC-AAFE-B26D8C1C6544}"/>
                </c:ext>
              </c:extLst>
            </c:dLbl>
            <c:dLbl>
              <c:idx val="1"/>
              <c:layout>
                <c:manualLayout>
                  <c:x val="-8.5089465079124848E-17"/>
                  <c:y val="2.4691700922119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14-42FC-AAFE-B26D8C1C6544}"/>
                </c:ext>
              </c:extLst>
            </c:dLbl>
            <c:dLbl>
              <c:idx val="2"/>
              <c:layout>
                <c:manualLayout>
                  <c:x val="4.6412971658119856E-3"/>
                  <c:y val="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14-42FC-AAFE-B26D8C1C6544}"/>
                </c:ext>
              </c:extLst>
            </c:dLbl>
            <c:dLbl>
              <c:idx val="3"/>
              <c:layout>
                <c:manualLayout>
                  <c:x val="4.6412971658119856E-3"/>
                  <c:y val="1.0582157538051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14-42FC-AAFE-B26D8C1C6544}"/>
                </c:ext>
              </c:extLst>
            </c:dLbl>
            <c:dLbl>
              <c:idx val="4"/>
              <c:layout>
                <c:manualLayout>
                  <c:x val="-2.3206485829059928E-3"/>
                  <c:y val="2.1164315076102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14-42FC-AAFE-B26D8C1C65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Качественное обучение новичков по профессии </c:v>
                </c:pt>
                <c:pt idx="1">
                  <c:v>Гарантия передачи специфических технических знаний на предприятии</c:v>
                </c:pt>
                <c:pt idx="2">
                  <c:v>Быстрая адаптация новичков в коллективе</c:v>
                </c:pt>
                <c:pt idx="3">
                  <c:v>Закрепление молодых специалистов в организации</c:v>
                </c:pt>
                <c:pt idx="4">
                  <c:v>Повышение статуса лучших работников благодаря званию «наставник»</c:v>
                </c:pt>
                <c:pt idx="5">
                  <c:v>Усиление привлекательности компании как работодателя</c:v>
                </c:pt>
                <c:pt idx="6">
                  <c:v>Другое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0.73099999999999998</c:v>
                </c:pt>
                <c:pt idx="1">
                  <c:v>0.64900000000000002</c:v>
                </c:pt>
                <c:pt idx="2">
                  <c:v>0.497</c:v>
                </c:pt>
                <c:pt idx="3">
                  <c:v>0.45400000000000001</c:v>
                </c:pt>
                <c:pt idx="4">
                  <c:v>0.223</c:v>
                </c:pt>
                <c:pt idx="5">
                  <c:v>0.19900000000000001</c:v>
                </c:pt>
                <c:pt idx="6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14-42FC-AAFE-B26D8C1C6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6818688"/>
        <c:axId val="116820224"/>
      </c:barChart>
      <c:catAx>
        <c:axId val="1168186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820224"/>
        <c:crosses val="autoZero"/>
        <c:auto val="0"/>
        <c:lblAlgn val="ctr"/>
        <c:lblOffset val="100"/>
        <c:noMultiLvlLbl val="0"/>
      </c:catAx>
      <c:valAx>
        <c:axId val="1168202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81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510" y="2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119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510" y="6457119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4FA488A-4168-4028-A094-DC07C048A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0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510" y="2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095" y="3229121"/>
            <a:ext cx="7940449" cy="305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15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7119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5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510" y="6457119"/>
            <a:ext cx="4301975" cy="3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78EA989-32C5-4D4B-B3CF-E26E26662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831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7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57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36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15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3949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736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525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310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EA989-32C5-4D4B-B3CF-E26E266625A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2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23850" y="1958976"/>
            <a:ext cx="8351838" cy="2262188"/>
          </a:xfrm>
        </p:spPr>
        <p:txBody>
          <a:bodyPr/>
          <a:lstStyle>
            <a:lvl1pPr>
              <a:defRPr sz="4800" i="0">
                <a:solidFill>
                  <a:srgbClr val="0066CC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pic>
        <p:nvPicPr>
          <p:cNvPr id="2" name="Изображение 1" descr="Снимок экрана 2014-05-12 в 21.33.58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6354"/>
            <a:ext cx="9144000" cy="1578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2439" y="95260"/>
            <a:ext cx="2125663" cy="5854700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23850" y="95260"/>
            <a:ext cx="6226175" cy="5854700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1588" y="95264"/>
            <a:ext cx="6286500" cy="8540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25544"/>
            <a:ext cx="8496300" cy="4824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1588" y="95264"/>
            <a:ext cx="6286500" cy="8540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323853" y="1125544"/>
            <a:ext cx="4171950" cy="482441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125544"/>
            <a:ext cx="4171950" cy="4824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6682169" y="6352384"/>
            <a:ext cx="2308325" cy="37068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96613-0DC3-4186-BFB8-BAAC4B565E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Группа 11"/>
          <p:cNvGrpSpPr/>
          <p:nvPr userDrawn="1"/>
        </p:nvGrpSpPr>
        <p:grpSpPr>
          <a:xfrm>
            <a:off x="1" y="1"/>
            <a:ext cx="9143999" cy="1046107"/>
            <a:chOff x="0" y="0"/>
            <a:chExt cx="9905999" cy="1046107"/>
          </a:xfrm>
        </p:grpSpPr>
        <p:sp>
          <p:nvSpPr>
            <p:cNvPr id="13" name="AutoShape 1"/>
            <p:cNvSpPr>
              <a:spLocks noChangeArrowheads="1"/>
            </p:cNvSpPr>
            <p:nvPr/>
          </p:nvSpPr>
          <p:spPr bwMode="auto">
            <a:xfrm>
              <a:off x="0" y="0"/>
              <a:ext cx="9905999" cy="1046107"/>
            </a:xfrm>
            <a:prstGeom prst="roundRect">
              <a:avLst>
                <a:gd name="adj" fmla="val 23"/>
              </a:avLst>
            </a:prstGeom>
            <a:solidFill>
              <a:srgbClr val="7E8692"/>
            </a:solidFill>
            <a:ln w="9525">
              <a:noFill/>
              <a:round/>
              <a:headEnd/>
              <a:tailEnd/>
            </a:ln>
          </p:spPr>
          <p:txBody>
            <a:bodyPr wrap="none" lIns="40234" tIns="20117" rIns="40234" bIns="20117" anchor="ctr"/>
            <a:lstStyle/>
            <a:p>
              <a:endParaRPr lang="ru-RU" dirty="0">
                <a:latin typeface="Times New Roman" pitchFamily="18" charset="0"/>
              </a:endParaRPr>
            </a:p>
          </p:txBody>
        </p:sp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" y="0"/>
              <a:ext cx="1046107" cy="10461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8" name="Текст 7"/>
          <p:cNvSpPr>
            <a:spLocks noGrp="1"/>
          </p:cNvSpPr>
          <p:nvPr>
            <p:ph type="body" sz="quarter" idx="12" hasCustomPrompt="1"/>
          </p:nvPr>
        </p:nvSpPr>
        <p:spPr>
          <a:xfrm>
            <a:off x="1077034" y="0"/>
            <a:ext cx="7451532" cy="1057252"/>
          </a:xfrm>
          <a:prstGeom prst="rect">
            <a:avLst/>
          </a:prstGeom>
        </p:spPr>
        <p:txBody>
          <a:bodyPr anchor="ctr" anchorCtr="0"/>
          <a:lstStyle>
            <a:lvl1pPr marL="0" indent="0">
              <a:spcBef>
                <a:spcPts val="0"/>
              </a:spcBef>
              <a:buFontTx/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691334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6553033" y="6555468"/>
            <a:ext cx="2130761" cy="167596"/>
          </a:xfrm>
          <a:prstGeom prst="rect">
            <a:avLst/>
          </a:prstGeom>
          <a:ln/>
        </p:spPr>
        <p:txBody>
          <a:bodyPr lIns="79727" tIns="39863" rIns="79727" bIns="39863"/>
          <a:lstStyle>
            <a:lvl1pPr>
              <a:defRPr/>
            </a:lvl1pPr>
          </a:lstStyle>
          <a:p>
            <a:pPr>
              <a:defRPr/>
            </a:pPr>
            <a:fld id="{F5696613-0DC3-4186-BFB8-BAAC4B565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AutoShape 1"/>
          <p:cNvSpPr>
            <a:spLocks noChangeArrowheads="1"/>
          </p:cNvSpPr>
          <p:nvPr userDrawn="1"/>
        </p:nvSpPr>
        <p:spPr bwMode="auto">
          <a:xfrm>
            <a:off x="1" y="0"/>
            <a:ext cx="9144595" cy="3420269"/>
          </a:xfrm>
          <a:prstGeom prst="roundRect">
            <a:avLst>
              <a:gd name="adj" fmla="val 23"/>
            </a:avLst>
          </a:prstGeom>
          <a:solidFill>
            <a:srgbClr val="7E8692"/>
          </a:solidFill>
          <a:ln w="9525">
            <a:noFill/>
            <a:round/>
            <a:headEnd/>
            <a:tailEnd/>
          </a:ln>
        </p:spPr>
        <p:txBody>
          <a:bodyPr wrap="none" lIns="38398" tIns="19199" rIns="38398" bIns="19199" anchor="ctr"/>
          <a:lstStyle/>
          <a:p>
            <a:endParaRPr lang="ru-RU" dirty="0">
              <a:latin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81062" y="2680485"/>
            <a:ext cx="1381877" cy="14970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418154" y="714356"/>
            <a:ext cx="8307692" cy="2071702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spcBef>
                <a:spcPts val="0"/>
              </a:spcBef>
              <a:buFontTx/>
              <a:buNone/>
              <a:defRPr sz="27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ru-RU" dirty="0"/>
              <a:t>НАЗВАНИЕ</a:t>
            </a:r>
          </a:p>
          <a:p>
            <a:pPr lvl="0"/>
            <a:r>
              <a:rPr lang="ru-RU" dirty="0"/>
              <a:t>ПРЕЗЕНТАЦИИ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418154" y="4572009"/>
            <a:ext cx="8307692" cy="85724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1800" b="0" baseline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 lvl="0"/>
            <a:r>
              <a:rPr lang="ru-RU" dirty="0"/>
              <a:t>АВТОР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 hasCustomPrompt="1"/>
          </p:nvPr>
        </p:nvSpPr>
        <p:spPr>
          <a:xfrm>
            <a:off x="417635" y="5643579"/>
            <a:ext cx="8308731" cy="71437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1600" baseline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 lvl="0"/>
            <a:r>
              <a:rPr lang="ru-RU" dirty="0"/>
              <a:t>Дата</a:t>
            </a:r>
          </a:p>
        </p:txBody>
      </p:sp>
    </p:spTree>
    <p:extLst>
      <p:ext uri="{BB962C8B-B14F-4D97-AF65-F5344CB8AC3E}">
        <p14:creationId xmlns:p14="http://schemas.microsoft.com/office/powerpoint/2010/main" val="422365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  <a:prstGeom prst="rect">
            <a:avLst/>
          </a:prstGeom>
        </p:spPr>
        <p:txBody>
          <a:bodyPr lIns="91359" tIns="45678" rIns="91359" bIns="45678"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  <a:lvl2pPr marL="456787" indent="0" algn="ctr">
              <a:buNone/>
              <a:defRPr/>
            </a:lvl2pPr>
            <a:lvl3pPr marL="913579" indent="0" algn="ctr">
              <a:buNone/>
              <a:defRPr/>
            </a:lvl3pPr>
            <a:lvl4pPr marL="1370368" indent="0" algn="ctr">
              <a:buNone/>
              <a:defRPr/>
            </a:lvl4pPr>
            <a:lvl5pPr marL="1827157" indent="0" algn="ctr">
              <a:buNone/>
              <a:defRPr/>
            </a:lvl5pPr>
            <a:lvl6pPr marL="2283949" indent="0" algn="ctr">
              <a:buNone/>
              <a:defRPr/>
            </a:lvl6pPr>
            <a:lvl7pPr marL="2740736" indent="0" algn="ctr">
              <a:buNone/>
              <a:defRPr/>
            </a:lvl7pPr>
            <a:lvl8pPr marL="3197525" indent="0" algn="ctr">
              <a:buNone/>
              <a:defRPr/>
            </a:lvl8pPr>
            <a:lvl9pPr marL="365431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14"/>
            <a:ext cx="8229600" cy="4525963"/>
          </a:xfrm>
          <a:prstGeom prst="rect">
            <a:avLst/>
          </a:prstGeom>
        </p:spPr>
        <p:txBody>
          <a:bodyPr lIns="91359" tIns="45678" rIns="91359" bIns="45678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59" tIns="45678" rIns="91359" bIns="45678" anchor="b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6787" indent="0">
              <a:buNone/>
              <a:defRPr sz="1800"/>
            </a:lvl2pPr>
            <a:lvl3pPr marL="913579" indent="0">
              <a:buNone/>
              <a:defRPr sz="1600"/>
            </a:lvl3pPr>
            <a:lvl4pPr marL="1370368" indent="0">
              <a:buNone/>
              <a:defRPr sz="1400"/>
            </a:lvl4pPr>
            <a:lvl5pPr marL="1827157" indent="0">
              <a:buNone/>
              <a:defRPr sz="1400"/>
            </a:lvl5pPr>
            <a:lvl6pPr marL="2283949" indent="0">
              <a:buNone/>
              <a:defRPr sz="1400"/>
            </a:lvl6pPr>
            <a:lvl7pPr marL="2740736" indent="0">
              <a:buNone/>
              <a:defRPr sz="1400"/>
            </a:lvl7pPr>
            <a:lvl8pPr marL="3197525" indent="0">
              <a:buNone/>
              <a:defRPr sz="1400"/>
            </a:lvl8pPr>
            <a:lvl9pPr marL="365431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14"/>
            <a:ext cx="4038600" cy="4525963"/>
          </a:xfrm>
          <a:prstGeom prst="rect">
            <a:avLst/>
          </a:prstGeom>
        </p:spPr>
        <p:txBody>
          <a:bodyPr lIns="91359" tIns="45678" rIns="91359" bIns="45678"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14"/>
            <a:ext cx="4038600" cy="4525963"/>
          </a:xfrm>
          <a:prstGeom prst="rect">
            <a:avLst/>
          </a:prstGeom>
        </p:spPr>
        <p:txBody>
          <a:bodyPr lIns="91359" tIns="45678" rIns="91359" bIns="45678"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91359" tIns="45678" rIns="91359" bIns="45678" anchor="b"/>
          <a:lstStyle>
            <a:lvl1pPr marL="0" indent="0">
              <a:buNone/>
              <a:defRPr sz="2400" b="1"/>
            </a:lvl1pPr>
            <a:lvl2pPr marL="456787" indent="0">
              <a:buNone/>
              <a:defRPr sz="2000" b="1"/>
            </a:lvl2pPr>
            <a:lvl3pPr marL="913579" indent="0">
              <a:buNone/>
              <a:defRPr sz="1800" b="1"/>
            </a:lvl3pPr>
            <a:lvl4pPr marL="1370368" indent="0">
              <a:buNone/>
              <a:defRPr sz="1600" b="1"/>
            </a:lvl4pPr>
            <a:lvl5pPr marL="1827157" indent="0">
              <a:buNone/>
              <a:defRPr sz="1600" b="1"/>
            </a:lvl5pPr>
            <a:lvl6pPr marL="2283949" indent="0">
              <a:buNone/>
              <a:defRPr sz="1600" b="1"/>
            </a:lvl6pPr>
            <a:lvl7pPr marL="2740736" indent="0">
              <a:buNone/>
              <a:defRPr sz="1600" b="1"/>
            </a:lvl7pPr>
            <a:lvl8pPr marL="3197525" indent="0">
              <a:buNone/>
              <a:defRPr sz="1600" b="1"/>
            </a:lvl8pPr>
            <a:lvl9pPr marL="365431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 lIns="91359" tIns="45678" rIns="91359" bIns="4567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lIns="91359" tIns="45678" rIns="91359" bIns="45678" anchor="b"/>
          <a:lstStyle>
            <a:lvl1pPr marL="0" indent="0">
              <a:buNone/>
              <a:defRPr sz="2400" b="1"/>
            </a:lvl1pPr>
            <a:lvl2pPr marL="456787" indent="0">
              <a:buNone/>
              <a:defRPr sz="2000" b="1"/>
            </a:lvl2pPr>
            <a:lvl3pPr marL="913579" indent="0">
              <a:buNone/>
              <a:defRPr sz="1800" b="1"/>
            </a:lvl3pPr>
            <a:lvl4pPr marL="1370368" indent="0">
              <a:buNone/>
              <a:defRPr sz="1600" b="1"/>
            </a:lvl4pPr>
            <a:lvl5pPr marL="1827157" indent="0">
              <a:buNone/>
              <a:defRPr sz="1600" b="1"/>
            </a:lvl5pPr>
            <a:lvl6pPr marL="2283949" indent="0">
              <a:buNone/>
              <a:defRPr sz="1600" b="1"/>
            </a:lvl6pPr>
            <a:lvl7pPr marL="2740736" indent="0">
              <a:buNone/>
              <a:defRPr sz="1600" b="1"/>
            </a:lvl7pPr>
            <a:lvl8pPr marL="3197525" indent="0">
              <a:buNone/>
              <a:defRPr sz="1600" b="1"/>
            </a:lvl8pPr>
            <a:lvl9pPr marL="365431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 lIns="91359" tIns="45678" rIns="91359" bIns="4567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6787" indent="0">
              <a:buNone/>
              <a:defRPr sz="1800"/>
            </a:lvl2pPr>
            <a:lvl3pPr marL="913579" indent="0">
              <a:buNone/>
              <a:defRPr sz="1600"/>
            </a:lvl3pPr>
            <a:lvl4pPr marL="1370368" indent="0">
              <a:buNone/>
              <a:defRPr sz="1400"/>
            </a:lvl4pPr>
            <a:lvl5pPr marL="1827157" indent="0">
              <a:buNone/>
              <a:defRPr sz="1400"/>
            </a:lvl5pPr>
            <a:lvl6pPr marL="2283949" indent="0">
              <a:buNone/>
              <a:defRPr sz="1400"/>
            </a:lvl6pPr>
            <a:lvl7pPr marL="2740736" indent="0">
              <a:buNone/>
              <a:defRPr sz="1400"/>
            </a:lvl7pPr>
            <a:lvl8pPr marL="3197525" indent="0">
              <a:buNone/>
              <a:defRPr sz="1400"/>
            </a:lvl8pPr>
            <a:lvl9pPr marL="365431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  <a:prstGeom prst="rect">
            <a:avLst/>
          </a:prstGeom>
        </p:spPr>
        <p:txBody>
          <a:bodyPr lIns="91359" tIns="45678" rIns="91359" bIns="45678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9"/>
            <a:ext cx="3008313" cy="4691063"/>
          </a:xfrm>
          <a:prstGeom prst="rect">
            <a:avLst/>
          </a:prstGeom>
        </p:spPr>
        <p:txBody>
          <a:bodyPr lIns="91359" tIns="45678" rIns="91359" bIns="45678"/>
          <a:lstStyle>
            <a:lvl1pPr marL="0" indent="0">
              <a:buNone/>
              <a:defRPr sz="1400"/>
            </a:lvl1pPr>
            <a:lvl2pPr marL="456787" indent="0">
              <a:buNone/>
              <a:defRPr sz="1200"/>
            </a:lvl2pPr>
            <a:lvl3pPr marL="913579" indent="0">
              <a:buNone/>
              <a:defRPr sz="1000"/>
            </a:lvl3pPr>
            <a:lvl4pPr marL="1370368" indent="0">
              <a:buNone/>
              <a:defRPr sz="900"/>
            </a:lvl4pPr>
            <a:lvl5pPr marL="1827157" indent="0">
              <a:buNone/>
              <a:defRPr sz="900"/>
            </a:lvl5pPr>
            <a:lvl6pPr marL="2283949" indent="0">
              <a:buNone/>
              <a:defRPr sz="900"/>
            </a:lvl6pPr>
            <a:lvl7pPr marL="2740736" indent="0">
              <a:buNone/>
              <a:defRPr sz="900"/>
            </a:lvl7pPr>
            <a:lvl8pPr marL="3197525" indent="0">
              <a:buNone/>
              <a:defRPr sz="900"/>
            </a:lvl8pPr>
            <a:lvl9pPr marL="365431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1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1" y="612775"/>
            <a:ext cx="5486400" cy="4114800"/>
          </a:xfrm>
          <a:prstGeom prst="rect">
            <a:avLst/>
          </a:prstGeom>
        </p:spPr>
        <p:txBody>
          <a:bodyPr lIns="91359" tIns="45678" rIns="91359" bIns="45678"/>
          <a:lstStyle>
            <a:lvl1pPr marL="0" indent="0">
              <a:buNone/>
              <a:defRPr sz="3200"/>
            </a:lvl1pPr>
            <a:lvl2pPr marL="456787" indent="0">
              <a:buNone/>
              <a:defRPr sz="2800"/>
            </a:lvl2pPr>
            <a:lvl3pPr marL="913579" indent="0">
              <a:buNone/>
              <a:defRPr sz="2400"/>
            </a:lvl3pPr>
            <a:lvl4pPr marL="1370368" indent="0">
              <a:buNone/>
              <a:defRPr sz="2000"/>
            </a:lvl4pPr>
            <a:lvl5pPr marL="1827157" indent="0">
              <a:buNone/>
              <a:defRPr sz="2000"/>
            </a:lvl5pPr>
            <a:lvl6pPr marL="2283949" indent="0">
              <a:buNone/>
              <a:defRPr sz="2000"/>
            </a:lvl6pPr>
            <a:lvl7pPr marL="2740736" indent="0">
              <a:buNone/>
              <a:defRPr sz="2000"/>
            </a:lvl7pPr>
            <a:lvl8pPr marL="3197525" indent="0">
              <a:buNone/>
              <a:defRPr sz="2000"/>
            </a:lvl8pPr>
            <a:lvl9pPr marL="365431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1" y="5367339"/>
            <a:ext cx="5486400" cy="804862"/>
          </a:xfrm>
          <a:prstGeom prst="rect">
            <a:avLst/>
          </a:prstGeom>
        </p:spPr>
        <p:txBody>
          <a:bodyPr lIns="91359" tIns="45678" rIns="91359" bIns="45678"/>
          <a:lstStyle>
            <a:lvl1pPr marL="0" indent="0">
              <a:buNone/>
              <a:defRPr sz="1400"/>
            </a:lvl1pPr>
            <a:lvl2pPr marL="456787" indent="0">
              <a:buNone/>
              <a:defRPr sz="1200"/>
            </a:lvl2pPr>
            <a:lvl3pPr marL="913579" indent="0">
              <a:buNone/>
              <a:defRPr sz="1000"/>
            </a:lvl3pPr>
            <a:lvl4pPr marL="1370368" indent="0">
              <a:buNone/>
              <a:defRPr sz="900"/>
            </a:lvl4pPr>
            <a:lvl5pPr marL="1827157" indent="0">
              <a:buNone/>
              <a:defRPr sz="900"/>
            </a:lvl5pPr>
            <a:lvl6pPr marL="2283949" indent="0">
              <a:buNone/>
              <a:defRPr sz="900"/>
            </a:lvl6pPr>
            <a:lvl7pPr marL="2740736" indent="0">
              <a:buNone/>
              <a:defRPr sz="900"/>
            </a:lvl7pPr>
            <a:lvl8pPr marL="3197525" indent="0">
              <a:buNone/>
              <a:defRPr sz="900"/>
            </a:lvl8pPr>
            <a:lvl9pPr marL="365431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14"/>
            <a:ext cx="8229600" cy="4525963"/>
          </a:xfrm>
          <a:prstGeom prst="rect">
            <a:avLst/>
          </a:prstGeom>
        </p:spPr>
        <p:txBody>
          <a:bodyPr vert="eaVert" lIns="91359" tIns="45678" rIns="91359" bIns="45678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4976" y="1600214"/>
            <a:ext cx="2108200" cy="45259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4" y="1600214"/>
            <a:ext cx="6175375" cy="4525963"/>
          </a:xfrm>
          <a:prstGeom prst="rect">
            <a:avLst/>
          </a:prstGeom>
        </p:spPr>
        <p:txBody>
          <a:bodyPr vert="eaVert" lIns="91359" tIns="45678" rIns="91359" bIns="45678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853" y="1125544"/>
            <a:ext cx="4171950" cy="4824412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25544"/>
            <a:ext cx="4171950" cy="4824412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  <a:lvl2pPr marL="456787" indent="0">
              <a:buNone/>
              <a:defRPr sz="2000" b="1"/>
            </a:lvl2pPr>
            <a:lvl3pPr marL="913579" indent="0">
              <a:buNone/>
              <a:defRPr sz="1800" b="1"/>
            </a:lvl3pPr>
            <a:lvl4pPr marL="1370368" indent="0">
              <a:buNone/>
              <a:defRPr sz="1600" b="1"/>
            </a:lvl4pPr>
            <a:lvl5pPr marL="1827157" indent="0">
              <a:buNone/>
              <a:defRPr sz="1600" b="1"/>
            </a:lvl5pPr>
            <a:lvl6pPr marL="2283949" indent="0">
              <a:buNone/>
              <a:defRPr sz="1600" b="1"/>
            </a:lvl6pPr>
            <a:lvl7pPr marL="2740736" indent="0">
              <a:buNone/>
              <a:defRPr sz="1600" b="1"/>
            </a:lvl7pPr>
            <a:lvl8pPr marL="3197525" indent="0">
              <a:buNone/>
              <a:defRPr sz="1600" b="1"/>
            </a:lvl8pPr>
            <a:lvl9pPr marL="365431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  <a:lvl2pPr marL="456787" indent="0">
              <a:buNone/>
              <a:defRPr sz="2000" b="1"/>
            </a:lvl2pPr>
            <a:lvl3pPr marL="913579" indent="0">
              <a:buNone/>
              <a:defRPr sz="1800" b="1"/>
            </a:lvl3pPr>
            <a:lvl4pPr marL="1370368" indent="0">
              <a:buNone/>
              <a:defRPr sz="1600" b="1"/>
            </a:lvl4pPr>
            <a:lvl5pPr marL="1827157" indent="0">
              <a:buNone/>
              <a:defRPr sz="1600" b="1"/>
            </a:lvl5pPr>
            <a:lvl6pPr marL="2283949" indent="0">
              <a:buNone/>
              <a:defRPr sz="1600" b="1"/>
            </a:lvl6pPr>
            <a:lvl7pPr marL="2740736" indent="0">
              <a:buNone/>
              <a:defRPr sz="1600" b="1"/>
            </a:lvl7pPr>
            <a:lvl8pPr marL="3197525" indent="0">
              <a:buNone/>
              <a:defRPr sz="1600" b="1"/>
            </a:lvl8pPr>
            <a:lvl9pPr marL="365431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>
              <a:defRPr sz="24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9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6787" indent="0">
              <a:buNone/>
              <a:defRPr sz="1200"/>
            </a:lvl2pPr>
            <a:lvl3pPr marL="913579" indent="0">
              <a:buNone/>
              <a:defRPr sz="1000"/>
            </a:lvl3pPr>
            <a:lvl4pPr marL="1370368" indent="0">
              <a:buNone/>
              <a:defRPr sz="900"/>
            </a:lvl4pPr>
            <a:lvl5pPr marL="1827157" indent="0">
              <a:buNone/>
              <a:defRPr sz="900"/>
            </a:lvl5pPr>
            <a:lvl6pPr marL="2283949" indent="0">
              <a:buNone/>
              <a:defRPr sz="900"/>
            </a:lvl6pPr>
            <a:lvl7pPr marL="2740736" indent="0">
              <a:buNone/>
              <a:defRPr sz="900"/>
            </a:lvl7pPr>
            <a:lvl8pPr marL="3197525" indent="0">
              <a:buNone/>
              <a:defRPr sz="900"/>
            </a:lvl8pPr>
            <a:lvl9pPr marL="365431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1" y="48006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1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/>
                </a:solidFill>
              </a:defRPr>
            </a:lvl1pPr>
            <a:lvl2pPr marL="456787" indent="0">
              <a:buNone/>
              <a:defRPr sz="2800"/>
            </a:lvl2pPr>
            <a:lvl3pPr marL="913579" indent="0">
              <a:buNone/>
              <a:defRPr sz="2400"/>
            </a:lvl3pPr>
            <a:lvl4pPr marL="1370368" indent="0">
              <a:buNone/>
              <a:defRPr sz="2000"/>
            </a:lvl4pPr>
            <a:lvl5pPr marL="1827157" indent="0">
              <a:buNone/>
              <a:defRPr sz="2000"/>
            </a:lvl5pPr>
            <a:lvl6pPr marL="2283949" indent="0">
              <a:buNone/>
              <a:defRPr sz="2000"/>
            </a:lvl6pPr>
            <a:lvl7pPr marL="2740736" indent="0">
              <a:buNone/>
              <a:defRPr sz="2000"/>
            </a:lvl7pPr>
            <a:lvl8pPr marL="3197525" indent="0">
              <a:buNone/>
              <a:defRPr sz="2000"/>
            </a:lvl8pPr>
            <a:lvl9pPr marL="365431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1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6787" indent="0">
              <a:buNone/>
              <a:defRPr sz="1200"/>
            </a:lvl2pPr>
            <a:lvl3pPr marL="913579" indent="0">
              <a:buNone/>
              <a:defRPr sz="1000"/>
            </a:lvl3pPr>
            <a:lvl4pPr marL="1370368" indent="0">
              <a:buNone/>
              <a:defRPr sz="900"/>
            </a:lvl4pPr>
            <a:lvl5pPr marL="1827157" indent="0">
              <a:buNone/>
              <a:defRPr sz="900"/>
            </a:lvl5pPr>
            <a:lvl6pPr marL="2283949" indent="0">
              <a:buNone/>
              <a:defRPr sz="900"/>
            </a:lvl6pPr>
            <a:lvl7pPr marL="2740736" indent="0">
              <a:buNone/>
              <a:defRPr sz="900"/>
            </a:lvl7pPr>
            <a:lvl8pPr marL="3197525" indent="0">
              <a:buNone/>
              <a:defRPr sz="900"/>
            </a:lvl8pPr>
            <a:lvl9pPr marL="365431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полоска.jp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444372"/>
            <a:ext cx="8532440" cy="296996"/>
          </a:xfrm>
          <a:prstGeom prst="rect">
            <a:avLst/>
          </a:prstGeom>
        </p:spPr>
      </p:pic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2348880"/>
            <a:ext cx="8496300" cy="360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9" tIns="45678" rIns="91359" bIns="456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37938" name="Text Box 18"/>
          <p:cNvSpPr txBox="1">
            <a:spLocks noChangeArrowheads="1"/>
          </p:cNvSpPr>
          <p:nvPr/>
        </p:nvSpPr>
        <p:spPr bwMode="auto">
          <a:xfrm>
            <a:off x="8388424" y="6486810"/>
            <a:ext cx="900112" cy="19052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fld id="{EC047EA6-0059-4C26-A296-4B0F0DD90584}" type="slidenum">
              <a:rPr lang="ru-RU" sz="1200">
                <a:solidFill>
                  <a:srgbClr val="5F5F5F"/>
                </a:solidFill>
                <a:latin typeface="Arial" charset="0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ru-RU" sz="1200" dirty="0">
              <a:solidFill>
                <a:srgbClr val="5F5F5F"/>
              </a:solidFill>
              <a:latin typeface="Arial" charset="0"/>
            </a:endParaRPr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763688" y="548680"/>
            <a:ext cx="6286500" cy="638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9" tIns="45678" rIns="91359" bIns="456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grpSp>
        <p:nvGrpSpPr>
          <p:cNvPr id="5" name="Группа 4"/>
          <p:cNvGrpSpPr/>
          <p:nvPr userDrawn="1"/>
        </p:nvGrpSpPr>
        <p:grpSpPr>
          <a:xfrm>
            <a:off x="286297" y="269855"/>
            <a:ext cx="1117353" cy="710887"/>
            <a:chOff x="1928547" y="1839491"/>
            <a:chExt cx="2601805" cy="1660946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928547" y="1839491"/>
              <a:ext cx="2592000" cy="126000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181990" y="2283619"/>
              <a:ext cx="1343600" cy="121444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Арка 10"/>
            <p:cNvSpPr/>
            <p:nvPr/>
          </p:nvSpPr>
          <p:spPr>
            <a:xfrm rot="10800000">
              <a:off x="3196773" y="2750153"/>
              <a:ext cx="513668" cy="315227"/>
            </a:xfrm>
            <a:custGeom>
              <a:avLst/>
              <a:gdLst>
                <a:gd name="connsiteX0" fmla="*/ 10 w 545712"/>
                <a:gd name="connsiteY0" fmla="*/ 308450 h 611779"/>
                <a:gd name="connsiteX1" fmla="*/ 125904 w 545712"/>
                <a:gd name="connsiteY1" fmla="*/ 48153 h 611779"/>
                <a:gd name="connsiteX2" fmla="*/ 425946 w 545712"/>
                <a:gd name="connsiteY2" fmla="*/ 52681 h 611779"/>
                <a:gd name="connsiteX3" fmla="*/ 545580 w 545712"/>
                <a:gd name="connsiteY3" fmla="*/ 315434 h 611779"/>
                <a:gd name="connsiteX4" fmla="*/ 435322 w 545712"/>
                <a:gd name="connsiteY4" fmla="*/ 311575 h 611779"/>
                <a:gd name="connsiteX5" fmla="*/ 368471 w 545712"/>
                <a:gd name="connsiteY5" fmla="*/ 147741 h 611779"/>
                <a:gd name="connsiteX6" fmla="*/ 180907 w 545712"/>
                <a:gd name="connsiteY6" fmla="*/ 144623 h 611779"/>
                <a:gd name="connsiteX7" fmla="*/ 110325 w 545712"/>
                <a:gd name="connsiteY7" fmla="*/ 307414 h 611779"/>
                <a:gd name="connsiteX8" fmla="*/ 10 w 545712"/>
                <a:gd name="connsiteY8" fmla="*/ 308450 h 611779"/>
                <a:gd name="connsiteX0" fmla="*/ 10 w 521946"/>
                <a:gd name="connsiteY0" fmla="*/ 299173 h 302364"/>
                <a:gd name="connsiteX1" fmla="*/ 125904 w 521946"/>
                <a:gd name="connsiteY1" fmla="*/ 38876 h 302364"/>
                <a:gd name="connsiteX2" fmla="*/ 425946 w 521946"/>
                <a:gd name="connsiteY2" fmla="*/ 43404 h 302364"/>
                <a:gd name="connsiteX3" fmla="*/ 521767 w 521946"/>
                <a:gd name="connsiteY3" fmla="*/ 287107 h 302364"/>
                <a:gd name="connsiteX4" fmla="*/ 435322 w 521946"/>
                <a:gd name="connsiteY4" fmla="*/ 302298 h 302364"/>
                <a:gd name="connsiteX5" fmla="*/ 368471 w 521946"/>
                <a:gd name="connsiteY5" fmla="*/ 138464 h 302364"/>
                <a:gd name="connsiteX6" fmla="*/ 180907 w 521946"/>
                <a:gd name="connsiteY6" fmla="*/ 135346 h 302364"/>
                <a:gd name="connsiteX7" fmla="*/ 110325 w 521946"/>
                <a:gd name="connsiteY7" fmla="*/ 298137 h 302364"/>
                <a:gd name="connsiteX8" fmla="*/ 10 w 521946"/>
                <a:gd name="connsiteY8" fmla="*/ 299173 h 302364"/>
                <a:gd name="connsiteX0" fmla="*/ 10 w 521946"/>
                <a:gd name="connsiteY0" fmla="*/ 299173 h 306323"/>
                <a:gd name="connsiteX1" fmla="*/ 125904 w 521946"/>
                <a:gd name="connsiteY1" fmla="*/ 38876 h 306323"/>
                <a:gd name="connsiteX2" fmla="*/ 425946 w 521946"/>
                <a:gd name="connsiteY2" fmla="*/ 43404 h 306323"/>
                <a:gd name="connsiteX3" fmla="*/ 521767 w 521946"/>
                <a:gd name="connsiteY3" fmla="*/ 287107 h 306323"/>
                <a:gd name="connsiteX4" fmla="*/ 435322 w 521946"/>
                <a:gd name="connsiteY4" fmla="*/ 302298 h 306323"/>
                <a:gd name="connsiteX5" fmla="*/ 368471 w 521946"/>
                <a:gd name="connsiteY5" fmla="*/ 138464 h 306323"/>
                <a:gd name="connsiteX6" fmla="*/ 180907 w 521946"/>
                <a:gd name="connsiteY6" fmla="*/ 135346 h 306323"/>
                <a:gd name="connsiteX7" fmla="*/ 110325 w 521946"/>
                <a:gd name="connsiteY7" fmla="*/ 298137 h 306323"/>
                <a:gd name="connsiteX8" fmla="*/ 10 w 521946"/>
                <a:gd name="connsiteY8" fmla="*/ 299173 h 306323"/>
                <a:gd name="connsiteX0" fmla="*/ 10 w 527705"/>
                <a:gd name="connsiteY0" fmla="*/ 299173 h 306323"/>
                <a:gd name="connsiteX1" fmla="*/ 125904 w 527705"/>
                <a:gd name="connsiteY1" fmla="*/ 38876 h 306323"/>
                <a:gd name="connsiteX2" fmla="*/ 425946 w 527705"/>
                <a:gd name="connsiteY2" fmla="*/ 43404 h 306323"/>
                <a:gd name="connsiteX3" fmla="*/ 521767 w 527705"/>
                <a:gd name="connsiteY3" fmla="*/ 287107 h 306323"/>
                <a:gd name="connsiteX4" fmla="*/ 435322 w 527705"/>
                <a:gd name="connsiteY4" fmla="*/ 302298 h 306323"/>
                <a:gd name="connsiteX5" fmla="*/ 368471 w 527705"/>
                <a:gd name="connsiteY5" fmla="*/ 138464 h 306323"/>
                <a:gd name="connsiteX6" fmla="*/ 180907 w 527705"/>
                <a:gd name="connsiteY6" fmla="*/ 135346 h 306323"/>
                <a:gd name="connsiteX7" fmla="*/ 110325 w 527705"/>
                <a:gd name="connsiteY7" fmla="*/ 298137 h 306323"/>
                <a:gd name="connsiteX8" fmla="*/ 10 w 527705"/>
                <a:gd name="connsiteY8" fmla="*/ 299173 h 306323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4667"/>
                <a:gd name="connsiteX1" fmla="*/ 125904 w 527705"/>
                <a:gd name="connsiteY1" fmla="*/ 38876 h 304667"/>
                <a:gd name="connsiteX2" fmla="*/ 425946 w 527705"/>
                <a:gd name="connsiteY2" fmla="*/ 43404 h 304667"/>
                <a:gd name="connsiteX3" fmla="*/ 521767 w 527705"/>
                <a:gd name="connsiteY3" fmla="*/ 287107 h 304667"/>
                <a:gd name="connsiteX4" fmla="*/ 432941 w 527705"/>
                <a:gd name="connsiteY4" fmla="*/ 295154 h 304667"/>
                <a:gd name="connsiteX5" fmla="*/ 368471 w 527705"/>
                <a:gd name="connsiteY5" fmla="*/ 138464 h 304667"/>
                <a:gd name="connsiteX6" fmla="*/ 180907 w 527705"/>
                <a:gd name="connsiteY6" fmla="*/ 135346 h 304667"/>
                <a:gd name="connsiteX7" fmla="*/ 110325 w 527705"/>
                <a:gd name="connsiteY7" fmla="*/ 298137 h 304667"/>
                <a:gd name="connsiteX8" fmla="*/ 10 w 527705"/>
                <a:gd name="connsiteY8" fmla="*/ 299173 h 304667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296 h 310304"/>
                <a:gd name="connsiteX1" fmla="*/ 125904 w 527705"/>
                <a:gd name="connsiteY1" fmla="*/ 38999 h 310304"/>
                <a:gd name="connsiteX2" fmla="*/ 425946 w 527705"/>
                <a:gd name="connsiteY2" fmla="*/ 43527 h 310304"/>
                <a:gd name="connsiteX3" fmla="*/ 521767 w 527705"/>
                <a:gd name="connsiteY3" fmla="*/ 289611 h 310304"/>
                <a:gd name="connsiteX4" fmla="*/ 432941 w 527705"/>
                <a:gd name="connsiteY4" fmla="*/ 295277 h 310304"/>
                <a:gd name="connsiteX5" fmla="*/ 368471 w 527705"/>
                <a:gd name="connsiteY5" fmla="*/ 138587 h 310304"/>
                <a:gd name="connsiteX6" fmla="*/ 180907 w 527705"/>
                <a:gd name="connsiteY6" fmla="*/ 135469 h 310304"/>
                <a:gd name="connsiteX7" fmla="*/ 110325 w 527705"/>
                <a:gd name="connsiteY7" fmla="*/ 298260 h 310304"/>
                <a:gd name="connsiteX8" fmla="*/ 10 w 527705"/>
                <a:gd name="connsiteY8" fmla="*/ 299296 h 310304"/>
                <a:gd name="connsiteX0" fmla="*/ 10 w 527705"/>
                <a:gd name="connsiteY0" fmla="*/ 299296 h 306181"/>
                <a:gd name="connsiteX1" fmla="*/ 125904 w 527705"/>
                <a:gd name="connsiteY1" fmla="*/ 38999 h 306181"/>
                <a:gd name="connsiteX2" fmla="*/ 425946 w 527705"/>
                <a:gd name="connsiteY2" fmla="*/ 43527 h 306181"/>
                <a:gd name="connsiteX3" fmla="*/ 521767 w 527705"/>
                <a:gd name="connsiteY3" fmla="*/ 289611 h 306181"/>
                <a:gd name="connsiteX4" fmla="*/ 432941 w 527705"/>
                <a:gd name="connsiteY4" fmla="*/ 295277 h 306181"/>
                <a:gd name="connsiteX5" fmla="*/ 368471 w 527705"/>
                <a:gd name="connsiteY5" fmla="*/ 138587 h 306181"/>
                <a:gd name="connsiteX6" fmla="*/ 180907 w 527705"/>
                <a:gd name="connsiteY6" fmla="*/ 135469 h 306181"/>
                <a:gd name="connsiteX7" fmla="*/ 110325 w 527705"/>
                <a:gd name="connsiteY7" fmla="*/ 298260 h 306181"/>
                <a:gd name="connsiteX8" fmla="*/ 10 w 527705"/>
                <a:gd name="connsiteY8" fmla="*/ 299296 h 306181"/>
                <a:gd name="connsiteX0" fmla="*/ 10 w 523256"/>
                <a:gd name="connsiteY0" fmla="*/ 299173 h 305198"/>
                <a:gd name="connsiteX1" fmla="*/ 125904 w 523256"/>
                <a:gd name="connsiteY1" fmla="*/ 38876 h 305198"/>
                <a:gd name="connsiteX2" fmla="*/ 425946 w 523256"/>
                <a:gd name="connsiteY2" fmla="*/ 43404 h 305198"/>
                <a:gd name="connsiteX3" fmla="*/ 517005 w 523256"/>
                <a:gd name="connsiteY3" fmla="*/ 287107 h 305198"/>
                <a:gd name="connsiteX4" fmla="*/ 432941 w 523256"/>
                <a:gd name="connsiteY4" fmla="*/ 295154 h 305198"/>
                <a:gd name="connsiteX5" fmla="*/ 368471 w 523256"/>
                <a:gd name="connsiteY5" fmla="*/ 138464 h 305198"/>
                <a:gd name="connsiteX6" fmla="*/ 180907 w 523256"/>
                <a:gd name="connsiteY6" fmla="*/ 135346 h 305198"/>
                <a:gd name="connsiteX7" fmla="*/ 110325 w 523256"/>
                <a:gd name="connsiteY7" fmla="*/ 298137 h 305198"/>
                <a:gd name="connsiteX8" fmla="*/ 10 w 523256"/>
                <a:gd name="connsiteY8" fmla="*/ 299173 h 305198"/>
                <a:gd name="connsiteX0" fmla="*/ 10 w 531488"/>
                <a:gd name="connsiteY0" fmla="*/ 299173 h 305198"/>
                <a:gd name="connsiteX1" fmla="*/ 125904 w 531488"/>
                <a:gd name="connsiteY1" fmla="*/ 38876 h 305198"/>
                <a:gd name="connsiteX2" fmla="*/ 425946 w 531488"/>
                <a:gd name="connsiteY2" fmla="*/ 43404 h 305198"/>
                <a:gd name="connsiteX3" fmla="*/ 517005 w 531488"/>
                <a:gd name="connsiteY3" fmla="*/ 287107 h 305198"/>
                <a:gd name="connsiteX4" fmla="*/ 432941 w 531488"/>
                <a:gd name="connsiteY4" fmla="*/ 295154 h 305198"/>
                <a:gd name="connsiteX5" fmla="*/ 368471 w 531488"/>
                <a:gd name="connsiteY5" fmla="*/ 138464 h 305198"/>
                <a:gd name="connsiteX6" fmla="*/ 180907 w 531488"/>
                <a:gd name="connsiteY6" fmla="*/ 135346 h 305198"/>
                <a:gd name="connsiteX7" fmla="*/ 110325 w 531488"/>
                <a:gd name="connsiteY7" fmla="*/ 298137 h 305198"/>
                <a:gd name="connsiteX8" fmla="*/ 10 w 531488"/>
                <a:gd name="connsiteY8" fmla="*/ 299173 h 305198"/>
                <a:gd name="connsiteX0" fmla="*/ 10 w 531488"/>
                <a:gd name="connsiteY0" fmla="*/ 299173 h 307387"/>
                <a:gd name="connsiteX1" fmla="*/ 125904 w 531488"/>
                <a:gd name="connsiteY1" fmla="*/ 38876 h 307387"/>
                <a:gd name="connsiteX2" fmla="*/ 425946 w 531488"/>
                <a:gd name="connsiteY2" fmla="*/ 43404 h 307387"/>
                <a:gd name="connsiteX3" fmla="*/ 517005 w 531488"/>
                <a:gd name="connsiteY3" fmla="*/ 287107 h 307387"/>
                <a:gd name="connsiteX4" fmla="*/ 432941 w 531488"/>
                <a:gd name="connsiteY4" fmla="*/ 295154 h 307387"/>
                <a:gd name="connsiteX5" fmla="*/ 368471 w 531488"/>
                <a:gd name="connsiteY5" fmla="*/ 138464 h 307387"/>
                <a:gd name="connsiteX6" fmla="*/ 180907 w 531488"/>
                <a:gd name="connsiteY6" fmla="*/ 135346 h 307387"/>
                <a:gd name="connsiteX7" fmla="*/ 110325 w 531488"/>
                <a:gd name="connsiteY7" fmla="*/ 298137 h 307387"/>
                <a:gd name="connsiteX8" fmla="*/ 10 w 531488"/>
                <a:gd name="connsiteY8" fmla="*/ 299173 h 307387"/>
                <a:gd name="connsiteX0" fmla="*/ 10 w 531488"/>
                <a:gd name="connsiteY0" fmla="*/ 299173 h 308817"/>
                <a:gd name="connsiteX1" fmla="*/ 125904 w 531488"/>
                <a:gd name="connsiteY1" fmla="*/ 38876 h 308817"/>
                <a:gd name="connsiteX2" fmla="*/ 425946 w 531488"/>
                <a:gd name="connsiteY2" fmla="*/ 43404 h 308817"/>
                <a:gd name="connsiteX3" fmla="*/ 517005 w 531488"/>
                <a:gd name="connsiteY3" fmla="*/ 287107 h 308817"/>
                <a:gd name="connsiteX4" fmla="*/ 440085 w 531488"/>
                <a:gd name="connsiteY4" fmla="*/ 297535 h 308817"/>
                <a:gd name="connsiteX5" fmla="*/ 368471 w 531488"/>
                <a:gd name="connsiteY5" fmla="*/ 138464 h 308817"/>
                <a:gd name="connsiteX6" fmla="*/ 180907 w 531488"/>
                <a:gd name="connsiteY6" fmla="*/ 135346 h 308817"/>
                <a:gd name="connsiteX7" fmla="*/ 110325 w 531488"/>
                <a:gd name="connsiteY7" fmla="*/ 298137 h 308817"/>
                <a:gd name="connsiteX8" fmla="*/ 10 w 531488"/>
                <a:gd name="connsiteY8" fmla="*/ 299173 h 308817"/>
                <a:gd name="connsiteX0" fmla="*/ 10 w 531488"/>
                <a:gd name="connsiteY0" fmla="*/ 299173 h 304878"/>
                <a:gd name="connsiteX1" fmla="*/ 125904 w 531488"/>
                <a:gd name="connsiteY1" fmla="*/ 38876 h 304878"/>
                <a:gd name="connsiteX2" fmla="*/ 425946 w 531488"/>
                <a:gd name="connsiteY2" fmla="*/ 43404 h 304878"/>
                <a:gd name="connsiteX3" fmla="*/ 517005 w 531488"/>
                <a:gd name="connsiteY3" fmla="*/ 287107 h 304878"/>
                <a:gd name="connsiteX4" fmla="*/ 440085 w 531488"/>
                <a:gd name="connsiteY4" fmla="*/ 297535 h 304878"/>
                <a:gd name="connsiteX5" fmla="*/ 368471 w 531488"/>
                <a:gd name="connsiteY5" fmla="*/ 138464 h 304878"/>
                <a:gd name="connsiteX6" fmla="*/ 180907 w 531488"/>
                <a:gd name="connsiteY6" fmla="*/ 135346 h 304878"/>
                <a:gd name="connsiteX7" fmla="*/ 110325 w 531488"/>
                <a:gd name="connsiteY7" fmla="*/ 298137 h 304878"/>
                <a:gd name="connsiteX8" fmla="*/ 10 w 531488"/>
                <a:gd name="connsiteY8" fmla="*/ 299173 h 304878"/>
                <a:gd name="connsiteX0" fmla="*/ 10 w 531488"/>
                <a:gd name="connsiteY0" fmla="*/ 299173 h 307811"/>
                <a:gd name="connsiteX1" fmla="*/ 125904 w 531488"/>
                <a:gd name="connsiteY1" fmla="*/ 38876 h 307811"/>
                <a:gd name="connsiteX2" fmla="*/ 425946 w 531488"/>
                <a:gd name="connsiteY2" fmla="*/ 43404 h 307811"/>
                <a:gd name="connsiteX3" fmla="*/ 517005 w 531488"/>
                <a:gd name="connsiteY3" fmla="*/ 287107 h 307811"/>
                <a:gd name="connsiteX4" fmla="*/ 440085 w 531488"/>
                <a:gd name="connsiteY4" fmla="*/ 297535 h 307811"/>
                <a:gd name="connsiteX5" fmla="*/ 368471 w 531488"/>
                <a:gd name="connsiteY5" fmla="*/ 138464 h 307811"/>
                <a:gd name="connsiteX6" fmla="*/ 180907 w 531488"/>
                <a:gd name="connsiteY6" fmla="*/ 135346 h 307811"/>
                <a:gd name="connsiteX7" fmla="*/ 110325 w 531488"/>
                <a:gd name="connsiteY7" fmla="*/ 298137 h 307811"/>
                <a:gd name="connsiteX8" fmla="*/ 10 w 531488"/>
                <a:gd name="connsiteY8" fmla="*/ 299173 h 307811"/>
                <a:gd name="connsiteX0" fmla="*/ 10 w 531488"/>
                <a:gd name="connsiteY0" fmla="*/ 299173 h 307811"/>
                <a:gd name="connsiteX1" fmla="*/ 125904 w 531488"/>
                <a:gd name="connsiteY1" fmla="*/ 38876 h 307811"/>
                <a:gd name="connsiteX2" fmla="*/ 425946 w 531488"/>
                <a:gd name="connsiteY2" fmla="*/ 43404 h 307811"/>
                <a:gd name="connsiteX3" fmla="*/ 517005 w 531488"/>
                <a:gd name="connsiteY3" fmla="*/ 287107 h 307811"/>
                <a:gd name="connsiteX4" fmla="*/ 440085 w 531488"/>
                <a:gd name="connsiteY4" fmla="*/ 297535 h 307811"/>
                <a:gd name="connsiteX5" fmla="*/ 368471 w 531488"/>
                <a:gd name="connsiteY5" fmla="*/ 138464 h 307811"/>
                <a:gd name="connsiteX6" fmla="*/ 180907 w 531488"/>
                <a:gd name="connsiteY6" fmla="*/ 135346 h 307811"/>
                <a:gd name="connsiteX7" fmla="*/ 110325 w 531488"/>
                <a:gd name="connsiteY7" fmla="*/ 298137 h 307811"/>
                <a:gd name="connsiteX8" fmla="*/ 10 w 531488"/>
                <a:gd name="connsiteY8" fmla="*/ 299173 h 307811"/>
                <a:gd name="connsiteX0" fmla="*/ 10 w 527719"/>
                <a:gd name="connsiteY0" fmla="*/ 299173 h 307811"/>
                <a:gd name="connsiteX1" fmla="*/ 125904 w 527719"/>
                <a:gd name="connsiteY1" fmla="*/ 38876 h 307811"/>
                <a:gd name="connsiteX2" fmla="*/ 425946 w 527719"/>
                <a:gd name="connsiteY2" fmla="*/ 43404 h 307811"/>
                <a:gd name="connsiteX3" fmla="*/ 517005 w 527719"/>
                <a:gd name="connsiteY3" fmla="*/ 287107 h 307811"/>
                <a:gd name="connsiteX4" fmla="*/ 440085 w 527719"/>
                <a:gd name="connsiteY4" fmla="*/ 297535 h 307811"/>
                <a:gd name="connsiteX5" fmla="*/ 368471 w 527719"/>
                <a:gd name="connsiteY5" fmla="*/ 138464 h 307811"/>
                <a:gd name="connsiteX6" fmla="*/ 180907 w 527719"/>
                <a:gd name="connsiteY6" fmla="*/ 135346 h 307811"/>
                <a:gd name="connsiteX7" fmla="*/ 110325 w 527719"/>
                <a:gd name="connsiteY7" fmla="*/ 298137 h 307811"/>
                <a:gd name="connsiteX8" fmla="*/ 10 w 527719"/>
                <a:gd name="connsiteY8" fmla="*/ 299173 h 307811"/>
                <a:gd name="connsiteX0" fmla="*/ 10 w 529587"/>
                <a:gd name="connsiteY0" fmla="*/ 299173 h 307811"/>
                <a:gd name="connsiteX1" fmla="*/ 125904 w 529587"/>
                <a:gd name="connsiteY1" fmla="*/ 38876 h 307811"/>
                <a:gd name="connsiteX2" fmla="*/ 425946 w 529587"/>
                <a:gd name="connsiteY2" fmla="*/ 43404 h 307811"/>
                <a:gd name="connsiteX3" fmla="*/ 517005 w 529587"/>
                <a:gd name="connsiteY3" fmla="*/ 287107 h 307811"/>
                <a:gd name="connsiteX4" fmla="*/ 440085 w 529587"/>
                <a:gd name="connsiteY4" fmla="*/ 297535 h 307811"/>
                <a:gd name="connsiteX5" fmla="*/ 368471 w 529587"/>
                <a:gd name="connsiteY5" fmla="*/ 138464 h 307811"/>
                <a:gd name="connsiteX6" fmla="*/ 180907 w 529587"/>
                <a:gd name="connsiteY6" fmla="*/ 135346 h 307811"/>
                <a:gd name="connsiteX7" fmla="*/ 110325 w 529587"/>
                <a:gd name="connsiteY7" fmla="*/ 298137 h 307811"/>
                <a:gd name="connsiteX8" fmla="*/ 10 w 529587"/>
                <a:gd name="connsiteY8" fmla="*/ 299173 h 307811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0325 w 529587"/>
                <a:gd name="connsiteY7" fmla="*/ 305334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7096"/>
                <a:gd name="connsiteX1" fmla="*/ 111618 w 515301"/>
                <a:gd name="connsiteY1" fmla="*/ 36683 h 307096"/>
                <a:gd name="connsiteX2" fmla="*/ 411660 w 515301"/>
                <a:gd name="connsiteY2" fmla="*/ 41211 h 307096"/>
                <a:gd name="connsiteX3" fmla="*/ 502719 w 515301"/>
                <a:gd name="connsiteY3" fmla="*/ 284914 h 307096"/>
                <a:gd name="connsiteX4" fmla="*/ 425799 w 515301"/>
                <a:gd name="connsiteY4" fmla="*/ 295342 h 307096"/>
                <a:gd name="connsiteX5" fmla="*/ 354185 w 515301"/>
                <a:gd name="connsiteY5" fmla="*/ 136271 h 307096"/>
                <a:gd name="connsiteX6" fmla="*/ 166621 w 515301"/>
                <a:gd name="connsiteY6" fmla="*/ 133153 h 307096"/>
                <a:gd name="connsiteX7" fmla="*/ 105564 w 515301"/>
                <a:gd name="connsiteY7" fmla="*/ 269751 h 307096"/>
                <a:gd name="connsiteX8" fmla="*/ 11 w 515301"/>
                <a:gd name="connsiteY8" fmla="*/ 285074 h 307096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74513 h 305618"/>
                <a:gd name="connsiteX8" fmla="*/ 11 w 515301"/>
                <a:gd name="connsiteY8" fmla="*/ 285074 h 305618"/>
                <a:gd name="connsiteX0" fmla="*/ 13 w 508159"/>
                <a:gd name="connsiteY0" fmla="*/ 282554 h 305479"/>
                <a:gd name="connsiteX1" fmla="*/ 104476 w 508159"/>
                <a:gd name="connsiteY1" fmla="*/ 36544 h 305479"/>
                <a:gd name="connsiteX2" fmla="*/ 404518 w 508159"/>
                <a:gd name="connsiteY2" fmla="*/ 41072 h 305479"/>
                <a:gd name="connsiteX3" fmla="*/ 495577 w 508159"/>
                <a:gd name="connsiteY3" fmla="*/ 284775 h 305479"/>
                <a:gd name="connsiteX4" fmla="*/ 418657 w 508159"/>
                <a:gd name="connsiteY4" fmla="*/ 295203 h 305479"/>
                <a:gd name="connsiteX5" fmla="*/ 347043 w 508159"/>
                <a:gd name="connsiteY5" fmla="*/ 136132 h 305479"/>
                <a:gd name="connsiteX6" fmla="*/ 159479 w 508159"/>
                <a:gd name="connsiteY6" fmla="*/ 133014 h 305479"/>
                <a:gd name="connsiteX7" fmla="*/ 98422 w 508159"/>
                <a:gd name="connsiteY7" fmla="*/ 274374 h 305479"/>
                <a:gd name="connsiteX8" fmla="*/ 13 w 508159"/>
                <a:gd name="connsiteY8" fmla="*/ 282554 h 305479"/>
                <a:gd name="connsiteX0" fmla="*/ 13 w 508159"/>
                <a:gd name="connsiteY0" fmla="*/ 282554 h 305479"/>
                <a:gd name="connsiteX1" fmla="*/ 104476 w 508159"/>
                <a:gd name="connsiteY1" fmla="*/ 36544 h 305479"/>
                <a:gd name="connsiteX2" fmla="*/ 404518 w 508159"/>
                <a:gd name="connsiteY2" fmla="*/ 41072 h 305479"/>
                <a:gd name="connsiteX3" fmla="*/ 495577 w 508159"/>
                <a:gd name="connsiteY3" fmla="*/ 284775 h 305479"/>
                <a:gd name="connsiteX4" fmla="*/ 418657 w 508159"/>
                <a:gd name="connsiteY4" fmla="*/ 295203 h 305479"/>
                <a:gd name="connsiteX5" fmla="*/ 347043 w 508159"/>
                <a:gd name="connsiteY5" fmla="*/ 136132 h 305479"/>
                <a:gd name="connsiteX6" fmla="*/ 159479 w 508159"/>
                <a:gd name="connsiteY6" fmla="*/ 133014 h 305479"/>
                <a:gd name="connsiteX7" fmla="*/ 98422 w 508159"/>
                <a:gd name="connsiteY7" fmla="*/ 274374 h 305479"/>
                <a:gd name="connsiteX8" fmla="*/ 13 w 508159"/>
                <a:gd name="connsiteY8" fmla="*/ 282554 h 305479"/>
                <a:gd name="connsiteX0" fmla="*/ 5522 w 513668"/>
                <a:gd name="connsiteY0" fmla="*/ 282554 h 305479"/>
                <a:gd name="connsiteX1" fmla="*/ 109985 w 513668"/>
                <a:gd name="connsiteY1" fmla="*/ 36544 h 305479"/>
                <a:gd name="connsiteX2" fmla="*/ 410027 w 513668"/>
                <a:gd name="connsiteY2" fmla="*/ 41072 h 305479"/>
                <a:gd name="connsiteX3" fmla="*/ 501086 w 513668"/>
                <a:gd name="connsiteY3" fmla="*/ 284775 h 305479"/>
                <a:gd name="connsiteX4" fmla="*/ 424166 w 513668"/>
                <a:gd name="connsiteY4" fmla="*/ 295203 h 305479"/>
                <a:gd name="connsiteX5" fmla="*/ 352552 w 513668"/>
                <a:gd name="connsiteY5" fmla="*/ 136132 h 305479"/>
                <a:gd name="connsiteX6" fmla="*/ 164988 w 513668"/>
                <a:gd name="connsiteY6" fmla="*/ 133014 h 305479"/>
                <a:gd name="connsiteX7" fmla="*/ 103931 w 513668"/>
                <a:gd name="connsiteY7" fmla="*/ 274374 h 305479"/>
                <a:gd name="connsiteX8" fmla="*/ 5522 w 513668"/>
                <a:gd name="connsiteY8" fmla="*/ 282554 h 305479"/>
                <a:gd name="connsiteX0" fmla="*/ 5522 w 513668"/>
                <a:gd name="connsiteY0" fmla="*/ 292302 h 315227"/>
                <a:gd name="connsiteX1" fmla="*/ 109985 w 513668"/>
                <a:gd name="connsiteY1" fmla="*/ 46292 h 315227"/>
                <a:gd name="connsiteX2" fmla="*/ 410027 w 513668"/>
                <a:gd name="connsiteY2" fmla="*/ 50820 h 315227"/>
                <a:gd name="connsiteX3" fmla="*/ 501086 w 513668"/>
                <a:gd name="connsiteY3" fmla="*/ 294523 h 315227"/>
                <a:gd name="connsiteX4" fmla="*/ 424166 w 513668"/>
                <a:gd name="connsiteY4" fmla="*/ 304951 h 315227"/>
                <a:gd name="connsiteX5" fmla="*/ 352552 w 513668"/>
                <a:gd name="connsiteY5" fmla="*/ 145880 h 315227"/>
                <a:gd name="connsiteX6" fmla="*/ 164988 w 513668"/>
                <a:gd name="connsiteY6" fmla="*/ 142762 h 315227"/>
                <a:gd name="connsiteX7" fmla="*/ 103931 w 513668"/>
                <a:gd name="connsiteY7" fmla="*/ 284122 h 315227"/>
                <a:gd name="connsiteX8" fmla="*/ 5522 w 513668"/>
                <a:gd name="connsiteY8" fmla="*/ 292302 h 315227"/>
                <a:gd name="connsiteX0" fmla="*/ 5522 w 513668"/>
                <a:gd name="connsiteY0" fmla="*/ 292302 h 315227"/>
                <a:gd name="connsiteX1" fmla="*/ 109985 w 513668"/>
                <a:gd name="connsiteY1" fmla="*/ 46292 h 315227"/>
                <a:gd name="connsiteX2" fmla="*/ 410027 w 513668"/>
                <a:gd name="connsiteY2" fmla="*/ 50820 h 315227"/>
                <a:gd name="connsiteX3" fmla="*/ 501086 w 513668"/>
                <a:gd name="connsiteY3" fmla="*/ 294523 h 315227"/>
                <a:gd name="connsiteX4" fmla="*/ 424166 w 513668"/>
                <a:gd name="connsiteY4" fmla="*/ 304951 h 315227"/>
                <a:gd name="connsiteX5" fmla="*/ 352552 w 513668"/>
                <a:gd name="connsiteY5" fmla="*/ 145880 h 315227"/>
                <a:gd name="connsiteX6" fmla="*/ 164988 w 513668"/>
                <a:gd name="connsiteY6" fmla="*/ 142762 h 315227"/>
                <a:gd name="connsiteX7" fmla="*/ 103931 w 513668"/>
                <a:gd name="connsiteY7" fmla="*/ 284122 h 315227"/>
                <a:gd name="connsiteX8" fmla="*/ 5522 w 513668"/>
                <a:gd name="connsiteY8" fmla="*/ 292302 h 315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3668" h="315227">
                  <a:moveTo>
                    <a:pt x="5522" y="292302"/>
                  </a:moveTo>
                  <a:cubicBezTo>
                    <a:pt x="-19076" y="191793"/>
                    <a:pt x="42568" y="86539"/>
                    <a:pt x="109985" y="46292"/>
                  </a:cubicBezTo>
                  <a:cubicBezTo>
                    <a:pt x="167877" y="6045"/>
                    <a:pt x="261499" y="-35797"/>
                    <a:pt x="410027" y="50820"/>
                  </a:cubicBezTo>
                  <a:cubicBezTo>
                    <a:pt x="475211" y="92192"/>
                    <a:pt x="542104" y="249274"/>
                    <a:pt x="501086" y="294523"/>
                  </a:cubicBezTo>
                  <a:cubicBezTo>
                    <a:pt x="473858" y="319432"/>
                    <a:pt x="434725" y="320524"/>
                    <a:pt x="424166" y="304951"/>
                  </a:cubicBezTo>
                  <a:cubicBezTo>
                    <a:pt x="380481" y="278509"/>
                    <a:pt x="424522" y="214822"/>
                    <a:pt x="352552" y="145880"/>
                  </a:cubicBezTo>
                  <a:cubicBezTo>
                    <a:pt x="294506" y="106681"/>
                    <a:pt x="245563" y="91144"/>
                    <a:pt x="164988" y="142762"/>
                  </a:cubicBezTo>
                  <a:cubicBezTo>
                    <a:pt x="120437" y="179538"/>
                    <a:pt x="115417" y="219116"/>
                    <a:pt x="103931" y="284122"/>
                  </a:cubicBezTo>
                  <a:cubicBezTo>
                    <a:pt x="68747" y="338443"/>
                    <a:pt x="9749" y="307038"/>
                    <a:pt x="5522" y="292302"/>
                  </a:cubicBezTo>
                  <a:close/>
                </a:path>
              </a:pathLst>
            </a:cu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Арка 10"/>
            <p:cNvSpPr/>
            <p:nvPr/>
          </p:nvSpPr>
          <p:spPr>
            <a:xfrm rot="10800000">
              <a:off x="3601245" y="2750153"/>
              <a:ext cx="513668" cy="315227"/>
            </a:xfrm>
            <a:custGeom>
              <a:avLst/>
              <a:gdLst>
                <a:gd name="connsiteX0" fmla="*/ 10 w 545712"/>
                <a:gd name="connsiteY0" fmla="*/ 308450 h 611779"/>
                <a:gd name="connsiteX1" fmla="*/ 125904 w 545712"/>
                <a:gd name="connsiteY1" fmla="*/ 48153 h 611779"/>
                <a:gd name="connsiteX2" fmla="*/ 425946 w 545712"/>
                <a:gd name="connsiteY2" fmla="*/ 52681 h 611779"/>
                <a:gd name="connsiteX3" fmla="*/ 545580 w 545712"/>
                <a:gd name="connsiteY3" fmla="*/ 315434 h 611779"/>
                <a:gd name="connsiteX4" fmla="*/ 435322 w 545712"/>
                <a:gd name="connsiteY4" fmla="*/ 311575 h 611779"/>
                <a:gd name="connsiteX5" fmla="*/ 368471 w 545712"/>
                <a:gd name="connsiteY5" fmla="*/ 147741 h 611779"/>
                <a:gd name="connsiteX6" fmla="*/ 180907 w 545712"/>
                <a:gd name="connsiteY6" fmla="*/ 144623 h 611779"/>
                <a:gd name="connsiteX7" fmla="*/ 110325 w 545712"/>
                <a:gd name="connsiteY7" fmla="*/ 307414 h 611779"/>
                <a:gd name="connsiteX8" fmla="*/ 10 w 545712"/>
                <a:gd name="connsiteY8" fmla="*/ 308450 h 611779"/>
                <a:gd name="connsiteX0" fmla="*/ 10 w 521946"/>
                <a:gd name="connsiteY0" fmla="*/ 299173 h 302364"/>
                <a:gd name="connsiteX1" fmla="*/ 125904 w 521946"/>
                <a:gd name="connsiteY1" fmla="*/ 38876 h 302364"/>
                <a:gd name="connsiteX2" fmla="*/ 425946 w 521946"/>
                <a:gd name="connsiteY2" fmla="*/ 43404 h 302364"/>
                <a:gd name="connsiteX3" fmla="*/ 521767 w 521946"/>
                <a:gd name="connsiteY3" fmla="*/ 287107 h 302364"/>
                <a:gd name="connsiteX4" fmla="*/ 435322 w 521946"/>
                <a:gd name="connsiteY4" fmla="*/ 302298 h 302364"/>
                <a:gd name="connsiteX5" fmla="*/ 368471 w 521946"/>
                <a:gd name="connsiteY5" fmla="*/ 138464 h 302364"/>
                <a:gd name="connsiteX6" fmla="*/ 180907 w 521946"/>
                <a:gd name="connsiteY6" fmla="*/ 135346 h 302364"/>
                <a:gd name="connsiteX7" fmla="*/ 110325 w 521946"/>
                <a:gd name="connsiteY7" fmla="*/ 298137 h 302364"/>
                <a:gd name="connsiteX8" fmla="*/ 10 w 521946"/>
                <a:gd name="connsiteY8" fmla="*/ 299173 h 302364"/>
                <a:gd name="connsiteX0" fmla="*/ 10 w 521946"/>
                <a:gd name="connsiteY0" fmla="*/ 299173 h 306323"/>
                <a:gd name="connsiteX1" fmla="*/ 125904 w 521946"/>
                <a:gd name="connsiteY1" fmla="*/ 38876 h 306323"/>
                <a:gd name="connsiteX2" fmla="*/ 425946 w 521946"/>
                <a:gd name="connsiteY2" fmla="*/ 43404 h 306323"/>
                <a:gd name="connsiteX3" fmla="*/ 521767 w 521946"/>
                <a:gd name="connsiteY3" fmla="*/ 287107 h 306323"/>
                <a:gd name="connsiteX4" fmla="*/ 435322 w 521946"/>
                <a:gd name="connsiteY4" fmla="*/ 302298 h 306323"/>
                <a:gd name="connsiteX5" fmla="*/ 368471 w 521946"/>
                <a:gd name="connsiteY5" fmla="*/ 138464 h 306323"/>
                <a:gd name="connsiteX6" fmla="*/ 180907 w 521946"/>
                <a:gd name="connsiteY6" fmla="*/ 135346 h 306323"/>
                <a:gd name="connsiteX7" fmla="*/ 110325 w 521946"/>
                <a:gd name="connsiteY7" fmla="*/ 298137 h 306323"/>
                <a:gd name="connsiteX8" fmla="*/ 10 w 521946"/>
                <a:gd name="connsiteY8" fmla="*/ 299173 h 306323"/>
                <a:gd name="connsiteX0" fmla="*/ 10 w 527705"/>
                <a:gd name="connsiteY0" fmla="*/ 299173 h 306323"/>
                <a:gd name="connsiteX1" fmla="*/ 125904 w 527705"/>
                <a:gd name="connsiteY1" fmla="*/ 38876 h 306323"/>
                <a:gd name="connsiteX2" fmla="*/ 425946 w 527705"/>
                <a:gd name="connsiteY2" fmla="*/ 43404 h 306323"/>
                <a:gd name="connsiteX3" fmla="*/ 521767 w 527705"/>
                <a:gd name="connsiteY3" fmla="*/ 287107 h 306323"/>
                <a:gd name="connsiteX4" fmla="*/ 435322 w 527705"/>
                <a:gd name="connsiteY4" fmla="*/ 302298 h 306323"/>
                <a:gd name="connsiteX5" fmla="*/ 368471 w 527705"/>
                <a:gd name="connsiteY5" fmla="*/ 138464 h 306323"/>
                <a:gd name="connsiteX6" fmla="*/ 180907 w 527705"/>
                <a:gd name="connsiteY6" fmla="*/ 135346 h 306323"/>
                <a:gd name="connsiteX7" fmla="*/ 110325 w 527705"/>
                <a:gd name="connsiteY7" fmla="*/ 298137 h 306323"/>
                <a:gd name="connsiteX8" fmla="*/ 10 w 527705"/>
                <a:gd name="connsiteY8" fmla="*/ 299173 h 306323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4667"/>
                <a:gd name="connsiteX1" fmla="*/ 125904 w 527705"/>
                <a:gd name="connsiteY1" fmla="*/ 38876 h 304667"/>
                <a:gd name="connsiteX2" fmla="*/ 425946 w 527705"/>
                <a:gd name="connsiteY2" fmla="*/ 43404 h 304667"/>
                <a:gd name="connsiteX3" fmla="*/ 521767 w 527705"/>
                <a:gd name="connsiteY3" fmla="*/ 287107 h 304667"/>
                <a:gd name="connsiteX4" fmla="*/ 432941 w 527705"/>
                <a:gd name="connsiteY4" fmla="*/ 295154 h 304667"/>
                <a:gd name="connsiteX5" fmla="*/ 368471 w 527705"/>
                <a:gd name="connsiteY5" fmla="*/ 138464 h 304667"/>
                <a:gd name="connsiteX6" fmla="*/ 180907 w 527705"/>
                <a:gd name="connsiteY6" fmla="*/ 135346 h 304667"/>
                <a:gd name="connsiteX7" fmla="*/ 110325 w 527705"/>
                <a:gd name="connsiteY7" fmla="*/ 298137 h 304667"/>
                <a:gd name="connsiteX8" fmla="*/ 10 w 527705"/>
                <a:gd name="connsiteY8" fmla="*/ 299173 h 304667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296 h 310304"/>
                <a:gd name="connsiteX1" fmla="*/ 125904 w 527705"/>
                <a:gd name="connsiteY1" fmla="*/ 38999 h 310304"/>
                <a:gd name="connsiteX2" fmla="*/ 425946 w 527705"/>
                <a:gd name="connsiteY2" fmla="*/ 43527 h 310304"/>
                <a:gd name="connsiteX3" fmla="*/ 521767 w 527705"/>
                <a:gd name="connsiteY3" fmla="*/ 289611 h 310304"/>
                <a:gd name="connsiteX4" fmla="*/ 432941 w 527705"/>
                <a:gd name="connsiteY4" fmla="*/ 295277 h 310304"/>
                <a:gd name="connsiteX5" fmla="*/ 368471 w 527705"/>
                <a:gd name="connsiteY5" fmla="*/ 138587 h 310304"/>
                <a:gd name="connsiteX6" fmla="*/ 180907 w 527705"/>
                <a:gd name="connsiteY6" fmla="*/ 135469 h 310304"/>
                <a:gd name="connsiteX7" fmla="*/ 110325 w 527705"/>
                <a:gd name="connsiteY7" fmla="*/ 298260 h 310304"/>
                <a:gd name="connsiteX8" fmla="*/ 10 w 527705"/>
                <a:gd name="connsiteY8" fmla="*/ 299296 h 310304"/>
                <a:gd name="connsiteX0" fmla="*/ 10 w 527705"/>
                <a:gd name="connsiteY0" fmla="*/ 299296 h 306181"/>
                <a:gd name="connsiteX1" fmla="*/ 125904 w 527705"/>
                <a:gd name="connsiteY1" fmla="*/ 38999 h 306181"/>
                <a:gd name="connsiteX2" fmla="*/ 425946 w 527705"/>
                <a:gd name="connsiteY2" fmla="*/ 43527 h 306181"/>
                <a:gd name="connsiteX3" fmla="*/ 521767 w 527705"/>
                <a:gd name="connsiteY3" fmla="*/ 289611 h 306181"/>
                <a:gd name="connsiteX4" fmla="*/ 432941 w 527705"/>
                <a:gd name="connsiteY4" fmla="*/ 295277 h 306181"/>
                <a:gd name="connsiteX5" fmla="*/ 368471 w 527705"/>
                <a:gd name="connsiteY5" fmla="*/ 138587 h 306181"/>
                <a:gd name="connsiteX6" fmla="*/ 180907 w 527705"/>
                <a:gd name="connsiteY6" fmla="*/ 135469 h 306181"/>
                <a:gd name="connsiteX7" fmla="*/ 110325 w 527705"/>
                <a:gd name="connsiteY7" fmla="*/ 298260 h 306181"/>
                <a:gd name="connsiteX8" fmla="*/ 10 w 527705"/>
                <a:gd name="connsiteY8" fmla="*/ 299296 h 306181"/>
                <a:gd name="connsiteX0" fmla="*/ 10 w 523256"/>
                <a:gd name="connsiteY0" fmla="*/ 299173 h 305198"/>
                <a:gd name="connsiteX1" fmla="*/ 125904 w 523256"/>
                <a:gd name="connsiteY1" fmla="*/ 38876 h 305198"/>
                <a:gd name="connsiteX2" fmla="*/ 425946 w 523256"/>
                <a:gd name="connsiteY2" fmla="*/ 43404 h 305198"/>
                <a:gd name="connsiteX3" fmla="*/ 517005 w 523256"/>
                <a:gd name="connsiteY3" fmla="*/ 287107 h 305198"/>
                <a:gd name="connsiteX4" fmla="*/ 432941 w 523256"/>
                <a:gd name="connsiteY4" fmla="*/ 295154 h 305198"/>
                <a:gd name="connsiteX5" fmla="*/ 368471 w 523256"/>
                <a:gd name="connsiteY5" fmla="*/ 138464 h 305198"/>
                <a:gd name="connsiteX6" fmla="*/ 180907 w 523256"/>
                <a:gd name="connsiteY6" fmla="*/ 135346 h 305198"/>
                <a:gd name="connsiteX7" fmla="*/ 110325 w 523256"/>
                <a:gd name="connsiteY7" fmla="*/ 298137 h 305198"/>
                <a:gd name="connsiteX8" fmla="*/ 10 w 523256"/>
                <a:gd name="connsiteY8" fmla="*/ 299173 h 305198"/>
                <a:gd name="connsiteX0" fmla="*/ 10 w 531488"/>
                <a:gd name="connsiteY0" fmla="*/ 299173 h 305198"/>
                <a:gd name="connsiteX1" fmla="*/ 125904 w 531488"/>
                <a:gd name="connsiteY1" fmla="*/ 38876 h 305198"/>
                <a:gd name="connsiteX2" fmla="*/ 425946 w 531488"/>
                <a:gd name="connsiteY2" fmla="*/ 43404 h 305198"/>
                <a:gd name="connsiteX3" fmla="*/ 517005 w 531488"/>
                <a:gd name="connsiteY3" fmla="*/ 287107 h 305198"/>
                <a:gd name="connsiteX4" fmla="*/ 432941 w 531488"/>
                <a:gd name="connsiteY4" fmla="*/ 295154 h 305198"/>
                <a:gd name="connsiteX5" fmla="*/ 368471 w 531488"/>
                <a:gd name="connsiteY5" fmla="*/ 138464 h 305198"/>
                <a:gd name="connsiteX6" fmla="*/ 180907 w 531488"/>
                <a:gd name="connsiteY6" fmla="*/ 135346 h 305198"/>
                <a:gd name="connsiteX7" fmla="*/ 110325 w 531488"/>
                <a:gd name="connsiteY7" fmla="*/ 298137 h 305198"/>
                <a:gd name="connsiteX8" fmla="*/ 10 w 531488"/>
                <a:gd name="connsiteY8" fmla="*/ 299173 h 305198"/>
                <a:gd name="connsiteX0" fmla="*/ 10 w 531488"/>
                <a:gd name="connsiteY0" fmla="*/ 299173 h 307387"/>
                <a:gd name="connsiteX1" fmla="*/ 125904 w 531488"/>
                <a:gd name="connsiteY1" fmla="*/ 38876 h 307387"/>
                <a:gd name="connsiteX2" fmla="*/ 425946 w 531488"/>
                <a:gd name="connsiteY2" fmla="*/ 43404 h 307387"/>
                <a:gd name="connsiteX3" fmla="*/ 517005 w 531488"/>
                <a:gd name="connsiteY3" fmla="*/ 287107 h 307387"/>
                <a:gd name="connsiteX4" fmla="*/ 432941 w 531488"/>
                <a:gd name="connsiteY4" fmla="*/ 295154 h 307387"/>
                <a:gd name="connsiteX5" fmla="*/ 368471 w 531488"/>
                <a:gd name="connsiteY5" fmla="*/ 138464 h 307387"/>
                <a:gd name="connsiteX6" fmla="*/ 180907 w 531488"/>
                <a:gd name="connsiteY6" fmla="*/ 135346 h 307387"/>
                <a:gd name="connsiteX7" fmla="*/ 110325 w 531488"/>
                <a:gd name="connsiteY7" fmla="*/ 298137 h 307387"/>
                <a:gd name="connsiteX8" fmla="*/ 10 w 531488"/>
                <a:gd name="connsiteY8" fmla="*/ 299173 h 307387"/>
                <a:gd name="connsiteX0" fmla="*/ 10 w 531488"/>
                <a:gd name="connsiteY0" fmla="*/ 299173 h 308817"/>
                <a:gd name="connsiteX1" fmla="*/ 125904 w 531488"/>
                <a:gd name="connsiteY1" fmla="*/ 38876 h 308817"/>
                <a:gd name="connsiteX2" fmla="*/ 425946 w 531488"/>
                <a:gd name="connsiteY2" fmla="*/ 43404 h 308817"/>
                <a:gd name="connsiteX3" fmla="*/ 517005 w 531488"/>
                <a:gd name="connsiteY3" fmla="*/ 287107 h 308817"/>
                <a:gd name="connsiteX4" fmla="*/ 440085 w 531488"/>
                <a:gd name="connsiteY4" fmla="*/ 297535 h 308817"/>
                <a:gd name="connsiteX5" fmla="*/ 368471 w 531488"/>
                <a:gd name="connsiteY5" fmla="*/ 138464 h 308817"/>
                <a:gd name="connsiteX6" fmla="*/ 180907 w 531488"/>
                <a:gd name="connsiteY6" fmla="*/ 135346 h 308817"/>
                <a:gd name="connsiteX7" fmla="*/ 110325 w 531488"/>
                <a:gd name="connsiteY7" fmla="*/ 298137 h 308817"/>
                <a:gd name="connsiteX8" fmla="*/ 10 w 531488"/>
                <a:gd name="connsiteY8" fmla="*/ 299173 h 308817"/>
                <a:gd name="connsiteX0" fmla="*/ 10 w 531488"/>
                <a:gd name="connsiteY0" fmla="*/ 299173 h 304878"/>
                <a:gd name="connsiteX1" fmla="*/ 125904 w 531488"/>
                <a:gd name="connsiteY1" fmla="*/ 38876 h 304878"/>
                <a:gd name="connsiteX2" fmla="*/ 425946 w 531488"/>
                <a:gd name="connsiteY2" fmla="*/ 43404 h 304878"/>
                <a:gd name="connsiteX3" fmla="*/ 517005 w 531488"/>
                <a:gd name="connsiteY3" fmla="*/ 287107 h 304878"/>
                <a:gd name="connsiteX4" fmla="*/ 440085 w 531488"/>
                <a:gd name="connsiteY4" fmla="*/ 297535 h 304878"/>
                <a:gd name="connsiteX5" fmla="*/ 368471 w 531488"/>
                <a:gd name="connsiteY5" fmla="*/ 138464 h 304878"/>
                <a:gd name="connsiteX6" fmla="*/ 180907 w 531488"/>
                <a:gd name="connsiteY6" fmla="*/ 135346 h 304878"/>
                <a:gd name="connsiteX7" fmla="*/ 110325 w 531488"/>
                <a:gd name="connsiteY7" fmla="*/ 298137 h 304878"/>
                <a:gd name="connsiteX8" fmla="*/ 10 w 531488"/>
                <a:gd name="connsiteY8" fmla="*/ 299173 h 304878"/>
                <a:gd name="connsiteX0" fmla="*/ 10 w 531488"/>
                <a:gd name="connsiteY0" fmla="*/ 299173 h 307811"/>
                <a:gd name="connsiteX1" fmla="*/ 125904 w 531488"/>
                <a:gd name="connsiteY1" fmla="*/ 38876 h 307811"/>
                <a:gd name="connsiteX2" fmla="*/ 425946 w 531488"/>
                <a:gd name="connsiteY2" fmla="*/ 43404 h 307811"/>
                <a:gd name="connsiteX3" fmla="*/ 517005 w 531488"/>
                <a:gd name="connsiteY3" fmla="*/ 287107 h 307811"/>
                <a:gd name="connsiteX4" fmla="*/ 440085 w 531488"/>
                <a:gd name="connsiteY4" fmla="*/ 297535 h 307811"/>
                <a:gd name="connsiteX5" fmla="*/ 368471 w 531488"/>
                <a:gd name="connsiteY5" fmla="*/ 138464 h 307811"/>
                <a:gd name="connsiteX6" fmla="*/ 180907 w 531488"/>
                <a:gd name="connsiteY6" fmla="*/ 135346 h 307811"/>
                <a:gd name="connsiteX7" fmla="*/ 110325 w 531488"/>
                <a:gd name="connsiteY7" fmla="*/ 298137 h 307811"/>
                <a:gd name="connsiteX8" fmla="*/ 10 w 531488"/>
                <a:gd name="connsiteY8" fmla="*/ 299173 h 307811"/>
                <a:gd name="connsiteX0" fmla="*/ 10 w 531488"/>
                <a:gd name="connsiteY0" fmla="*/ 299173 h 307811"/>
                <a:gd name="connsiteX1" fmla="*/ 125904 w 531488"/>
                <a:gd name="connsiteY1" fmla="*/ 38876 h 307811"/>
                <a:gd name="connsiteX2" fmla="*/ 425946 w 531488"/>
                <a:gd name="connsiteY2" fmla="*/ 43404 h 307811"/>
                <a:gd name="connsiteX3" fmla="*/ 517005 w 531488"/>
                <a:gd name="connsiteY3" fmla="*/ 287107 h 307811"/>
                <a:gd name="connsiteX4" fmla="*/ 440085 w 531488"/>
                <a:gd name="connsiteY4" fmla="*/ 297535 h 307811"/>
                <a:gd name="connsiteX5" fmla="*/ 368471 w 531488"/>
                <a:gd name="connsiteY5" fmla="*/ 138464 h 307811"/>
                <a:gd name="connsiteX6" fmla="*/ 180907 w 531488"/>
                <a:gd name="connsiteY6" fmla="*/ 135346 h 307811"/>
                <a:gd name="connsiteX7" fmla="*/ 110325 w 531488"/>
                <a:gd name="connsiteY7" fmla="*/ 298137 h 307811"/>
                <a:gd name="connsiteX8" fmla="*/ 10 w 531488"/>
                <a:gd name="connsiteY8" fmla="*/ 299173 h 307811"/>
                <a:gd name="connsiteX0" fmla="*/ 10 w 527719"/>
                <a:gd name="connsiteY0" fmla="*/ 299173 h 307811"/>
                <a:gd name="connsiteX1" fmla="*/ 125904 w 527719"/>
                <a:gd name="connsiteY1" fmla="*/ 38876 h 307811"/>
                <a:gd name="connsiteX2" fmla="*/ 425946 w 527719"/>
                <a:gd name="connsiteY2" fmla="*/ 43404 h 307811"/>
                <a:gd name="connsiteX3" fmla="*/ 517005 w 527719"/>
                <a:gd name="connsiteY3" fmla="*/ 287107 h 307811"/>
                <a:gd name="connsiteX4" fmla="*/ 440085 w 527719"/>
                <a:gd name="connsiteY4" fmla="*/ 297535 h 307811"/>
                <a:gd name="connsiteX5" fmla="*/ 368471 w 527719"/>
                <a:gd name="connsiteY5" fmla="*/ 138464 h 307811"/>
                <a:gd name="connsiteX6" fmla="*/ 180907 w 527719"/>
                <a:gd name="connsiteY6" fmla="*/ 135346 h 307811"/>
                <a:gd name="connsiteX7" fmla="*/ 110325 w 527719"/>
                <a:gd name="connsiteY7" fmla="*/ 298137 h 307811"/>
                <a:gd name="connsiteX8" fmla="*/ 10 w 527719"/>
                <a:gd name="connsiteY8" fmla="*/ 299173 h 307811"/>
                <a:gd name="connsiteX0" fmla="*/ 10 w 529587"/>
                <a:gd name="connsiteY0" fmla="*/ 299173 h 307811"/>
                <a:gd name="connsiteX1" fmla="*/ 125904 w 529587"/>
                <a:gd name="connsiteY1" fmla="*/ 38876 h 307811"/>
                <a:gd name="connsiteX2" fmla="*/ 425946 w 529587"/>
                <a:gd name="connsiteY2" fmla="*/ 43404 h 307811"/>
                <a:gd name="connsiteX3" fmla="*/ 517005 w 529587"/>
                <a:gd name="connsiteY3" fmla="*/ 287107 h 307811"/>
                <a:gd name="connsiteX4" fmla="*/ 440085 w 529587"/>
                <a:gd name="connsiteY4" fmla="*/ 297535 h 307811"/>
                <a:gd name="connsiteX5" fmla="*/ 368471 w 529587"/>
                <a:gd name="connsiteY5" fmla="*/ 138464 h 307811"/>
                <a:gd name="connsiteX6" fmla="*/ 180907 w 529587"/>
                <a:gd name="connsiteY6" fmla="*/ 135346 h 307811"/>
                <a:gd name="connsiteX7" fmla="*/ 110325 w 529587"/>
                <a:gd name="connsiteY7" fmla="*/ 298137 h 307811"/>
                <a:gd name="connsiteX8" fmla="*/ 10 w 529587"/>
                <a:gd name="connsiteY8" fmla="*/ 299173 h 307811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0325 w 529587"/>
                <a:gd name="connsiteY7" fmla="*/ 305334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7096"/>
                <a:gd name="connsiteX1" fmla="*/ 111618 w 515301"/>
                <a:gd name="connsiteY1" fmla="*/ 36683 h 307096"/>
                <a:gd name="connsiteX2" fmla="*/ 411660 w 515301"/>
                <a:gd name="connsiteY2" fmla="*/ 41211 h 307096"/>
                <a:gd name="connsiteX3" fmla="*/ 502719 w 515301"/>
                <a:gd name="connsiteY3" fmla="*/ 284914 h 307096"/>
                <a:gd name="connsiteX4" fmla="*/ 425799 w 515301"/>
                <a:gd name="connsiteY4" fmla="*/ 295342 h 307096"/>
                <a:gd name="connsiteX5" fmla="*/ 354185 w 515301"/>
                <a:gd name="connsiteY5" fmla="*/ 136271 h 307096"/>
                <a:gd name="connsiteX6" fmla="*/ 166621 w 515301"/>
                <a:gd name="connsiteY6" fmla="*/ 133153 h 307096"/>
                <a:gd name="connsiteX7" fmla="*/ 105564 w 515301"/>
                <a:gd name="connsiteY7" fmla="*/ 269751 h 307096"/>
                <a:gd name="connsiteX8" fmla="*/ 11 w 515301"/>
                <a:gd name="connsiteY8" fmla="*/ 285074 h 307096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74513 h 305618"/>
                <a:gd name="connsiteX8" fmla="*/ 11 w 515301"/>
                <a:gd name="connsiteY8" fmla="*/ 285074 h 305618"/>
                <a:gd name="connsiteX0" fmla="*/ 13 w 508159"/>
                <a:gd name="connsiteY0" fmla="*/ 282554 h 305479"/>
                <a:gd name="connsiteX1" fmla="*/ 104476 w 508159"/>
                <a:gd name="connsiteY1" fmla="*/ 36544 h 305479"/>
                <a:gd name="connsiteX2" fmla="*/ 404518 w 508159"/>
                <a:gd name="connsiteY2" fmla="*/ 41072 h 305479"/>
                <a:gd name="connsiteX3" fmla="*/ 495577 w 508159"/>
                <a:gd name="connsiteY3" fmla="*/ 284775 h 305479"/>
                <a:gd name="connsiteX4" fmla="*/ 418657 w 508159"/>
                <a:gd name="connsiteY4" fmla="*/ 295203 h 305479"/>
                <a:gd name="connsiteX5" fmla="*/ 347043 w 508159"/>
                <a:gd name="connsiteY5" fmla="*/ 136132 h 305479"/>
                <a:gd name="connsiteX6" fmla="*/ 159479 w 508159"/>
                <a:gd name="connsiteY6" fmla="*/ 133014 h 305479"/>
                <a:gd name="connsiteX7" fmla="*/ 98422 w 508159"/>
                <a:gd name="connsiteY7" fmla="*/ 274374 h 305479"/>
                <a:gd name="connsiteX8" fmla="*/ 13 w 508159"/>
                <a:gd name="connsiteY8" fmla="*/ 282554 h 305479"/>
                <a:gd name="connsiteX0" fmla="*/ 13 w 508159"/>
                <a:gd name="connsiteY0" fmla="*/ 282554 h 305479"/>
                <a:gd name="connsiteX1" fmla="*/ 104476 w 508159"/>
                <a:gd name="connsiteY1" fmla="*/ 36544 h 305479"/>
                <a:gd name="connsiteX2" fmla="*/ 404518 w 508159"/>
                <a:gd name="connsiteY2" fmla="*/ 41072 h 305479"/>
                <a:gd name="connsiteX3" fmla="*/ 495577 w 508159"/>
                <a:gd name="connsiteY3" fmla="*/ 284775 h 305479"/>
                <a:gd name="connsiteX4" fmla="*/ 418657 w 508159"/>
                <a:gd name="connsiteY4" fmla="*/ 295203 h 305479"/>
                <a:gd name="connsiteX5" fmla="*/ 347043 w 508159"/>
                <a:gd name="connsiteY5" fmla="*/ 136132 h 305479"/>
                <a:gd name="connsiteX6" fmla="*/ 159479 w 508159"/>
                <a:gd name="connsiteY6" fmla="*/ 133014 h 305479"/>
                <a:gd name="connsiteX7" fmla="*/ 98422 w 508159"/>
                <a:gd name="connsiteY7" fmla="*/ 274374 h 305479"/>
                <a:gd name="connsiteX8" fmla="*/ 13 w 508159"/>
                <a:gd name="connsiteY8" fmla="*/ 282554 h 305479"/>
                <a:gd name="connsiteX0" fmla="*/ 5522 w 513668"/>
                <a:gd name="connsiteY0" fmla="*/ 282554 h 305479"/>
                <a:gd name="connsiteX1" fmla="*/ 109985 w 513668"/>
                <a:gd name="connsiteY1" fmla="*/ 36544 h 305479"/>
                <a:gd name="connsiteX2" fmla="*/ 410027 w 513668"/>
                <a:gd name="connsiteY2" fmla="*/ 41072 h 305479"/>
                <a:gd name="connsiteX3" fmla="*/ 501086 w 513668"/>
                <a:gd name="connsiteY3" fmla="*/ 284775 h 305479"/>
                <a:gd name="connsiteX4" fmla="*/ 424166 w 513668"/>
                <a:gd name="connsiteY4" fmla="*/ 295203 h 305479"/>
                <a:gd name="connsiteX5" fmla="*/ 352552 w 513668"/>
                <a:gd name="connsiteY5" fmla="*/ 136132 h 305479"/>
                <a:gd name="connsiteX6" fmla="*/ 164988 w 513668"/>
                <a:gd name="connsiteY6" fmla="*/ 133014 h 305479"/>
                <a:gd name="connsiteX7" fmla="*/ 103931 w 513668"/>
                <a:gd name="connsiteY7" fmla="*/ 274374 h 305479"/>
                <a:gd name="connsiteX8" fmla="*/ 5522 w 513668"/>
                <a:gd name="connsiteY8" fmla="*/ 282554 h 305479"/>
                <a:gd name="connsiteX0" fmla="*/ 5522 w 513668"/>
                <a:gd name="connsiteY0" fmla="*/ 292302 h 315227"/>
                <a:gd name="connsiteX1" fmla="*/ 109985 w 513668"/>
                <a:gd name="connsiteY1" fmla="*/ 46292 h 315227"/>
                <a:gd name="connsiteX2" fmla="*/ 410027 w 513668"/>
                <a:gd name="connsiteY2" fmla="*/ 50820 h 315227"/>
                <a:gd name="connsiteX3" fmla="*/ 501086 w 513668"/>
                <a:gd name="connsiteY3" fmla="*/ 294523 h 315227"/>
                <a:gd name="connsiteX4" fmla="*/ 424166 w 513668"/>
                <a:gd name="connsiteY4" fmla="*/ 304951 h 315227"/>
                <a:gd name="connsiteX5" fmla="*/ 352552 w 513668"/>
                <a:gd name="connsiteY5" fmla="*/ 145880 h 315227"/>
                <a:gd name="connsiteX6" fmla="*/ 164988 w 513668"/>
                <a:gd name="connsiteY6" fmla="*/ 142762 h 315227"/>
                <a:gd name="connsiteX7" fmla="*/ 103931 w 513668"/>
                <a:gd name="connsiteY7" fmla="*/ 284122 h 315227"/>
                <a:gd name="connsiteX8" fmla="*/ 5522 w 513668"/>
                <a:gd name="connsiteY8" fmla="*/ 292302 h 315227"/>
                <a:gd name="connsiteX0" fmla="*/ 5522 w 513668"/>
                <a:gd name="connsiteY0" fmla="*/ 292302 h 315227"/>
                <a:gd name="connsiteX1" fmla="*/ 109985 w 513668"/>
                <a:gd name="connsiteY1" fmla="*/ 46292 h 315227"/>
                <a:gd name="connsiteX2" fmla="*/ 410027 w 513668"/>
                <a:gd name="connsiteY2" fmla="*/ 50820 h 315227"/>
                <a:gd name="connsiteX3" fmla="*/ 501086 w 513668"/>
                <a:gd name="connsiteY3" fmla="*/ 294523 h 315227"/>
                <a:gd name="connsiteX4" fmla="*/ 424166 w 513668"/>
                <a:gd name="connsiteY4" fmla="*/ 304951 h 315227"/>
                <a:gd name="connsiteX5" fmla="*/ 352552 w 513668"/>
                <a:gd name="connsiteY5" fmla="*/ 145880 h 315227"/>
                <a:gd name="connsiteX6" fmla="*/ 164988 w 513668"/>
                <a:gd name="connsiteY6" fmla="*/ 142762 h 315227"/>
                <a:gd name="connsiteX7" fmla="*/ 103931 w 513668"/>
                <a:gd name="connsiteY7" fmla="*/ 284122 h 315227"/>
                <a:gd name="connsiteX8" fmla="*/ 5522 w 513668"/>
                <a:gd name="connsiteY8" fmla="*/ 292302 h 315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3668" h="315227">
                  <a:moveTo>
                    <a:pt x="5522" y="292302"/>
                  </a:moveTo>
                  <a:cubicBezTo>
                    <a:pt x="-19076" y="191793"/>
                    <a:pt x="42568" y="86539"/>
                    <a:pt x="109985" y="46292"/>
                  </a:cubicBezTo>
                  <a:cubicBezTo>
                    <a:pt x="167877" y="6045"/>
                    <a:pt x="261499" y="-35797"/>
                    <a:pt x="410027" y="50820"/>
                  </a:cubicBezTo>
                  <a:cubicBezTo>
                    <a:pt x="475211" y="92192"/>
                    <a:pt x="542104" y="249274"/>
                    <a:pt x="501086" y="294523"/>
                  </a:cubicBezTo>
                  <a:cubicBezTo>
                    <a:pt x="473858" y="319432"/>
                    <a:pt x="434725" y="320524"/>
                    <a:pt x="424166" y="304951"/>
                  </a:cubicBezTo>
                  <a:cubicBezTo>
                    <a:pt x="380481" y="278509"/>
                    <a:pt x="424522" y="214822"/>
                    <a:pt x="352552" y="145880"/>
                  </a:cubicBezTo>
                  <a:cubicBezTo>
                    <a:pt x="294506" y="106681"/>
                    <a:pt x="245563" y="91144"/>
                    <a:pt x="164988" y="142762"/>
                  </a:cubicBezTo>
                  <a:cubicBezTo>
                    <a:pt x="120437" y="179538"/>
                    <a:pt x="115417" y="219116"/>
                    <a:pt x="103931" y="284122"/>
                  </a:cubicBezTo>
                  <a:cubicBezTo>
                    <a:pt x="68747" y="338443"/>
                    <a:pt x="9749" y="307038"/>
                    <a:pt x="5522" y="292302"/>
                  </a:cubicBezTo>
                  <a:close/>
                </a:path>
              </a:pathLst>
            </a:cu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Арка 10"/>
            <p:cNvSpPr/>
            <p:nvPr/>
          </p:nvSpPr>
          <p:spPr>
            <a:xfrm rot="10800000">
              <a:off x="4007160" y="2750153"/>
              <a:ext cx="513668" cy="315227"/>
            </a:xfrm>
            <a:custGeom>
              <a:avLst/>
              <a:gdLst>
                <a:gd name="connsiteX0" fmla="*/ 10 w 545712"/>
                <a:gd name="connsiteY0" fmla="*/ 308450 h 611779"/>
                <a:gd name="connsiteX1" fmla="*/ 125904 w 545712"/>
                <a:gd name="connsiteY1" fmla="*/ 48153 h 611779"/>
                <a:gd name="connsiteX2" fmla="*/ 425946 w 545712"/>
                <a:gd name="connsiteY2" fmla="*/ 52681 h 611779"/>
                <a:gd name="connsiteX3" fmla="*/ 545580 w 545712"/>
                <a:gd name="connsiteY3" fmla="*/ 315434 h 611779"/>
                <a:gd name="connsiteX4" fmla="*/ 435322 w 545712"/>
                <a:gd name="connsiteY4" fmla="*/ 311575 h 611779"/>
                <a:gd name="connsiteX5" fmla="*/ 368471 w 545712"/>
                <a:gd name="connsiteY5" fmla="*/ 147741 h 611779"/>
                <a:gd name="connsiteX6" fmla="*/ 180907 w 545712"/>
                <a:gd name="connsiteY6" fmla="*/ 144623 h 611779"/>
                <a:gd name="connsiteX7" fmla="*/ 110325 w 545712"/>
                <a:gd name="connsiteY7" fmla="*/ 307414 h 611779"/>
                <a:gd name="connsiteX8" fmla="*/ 10 w 545712"/>
                <a:gd name="connsiteY8" fmla="*/ 308450 h 611779"/>
                <a:gd name="connsiteX0" fmla="*/ 10 w 521946"/>
                <a:gd name="connsiteY0" fmla="*/ 299173 h 302364"/>
                <a:gd name="connsiteX1" fmla="*/ 125904 w 521946"/>
                <a:gd name="connsiteY1" fmla="*/ 38876 h 302364"/>
                <a:gd name="connsiteX2" fmla="*/ 425946 w 521946"/>
                <a:gd name="connsiteY2" fmla="*/ 43404 h 302364"/>
                <a:gd name="connsiteX3" fmla="*/ 521767 w 521946"/>
                <a:gd name="connsiteY3" fmla="*/ 287107 h 302364"/>
                <a:gd name="connsiteX4" fmla="*/ 435322 w 521946"/>
                <a:gd name="connsiteY4" fmla="*/ 302298 h 302364"/>
                <a:gd name="connsiteX5" fmla="*/ 368471 w 521946"/>
                <a:gd name="connsiteY5" fmla="*/ 138464 h 302364"/>
                <a:gd name="connsiteX6" fmla="*/ 180907 w 521946"/>
                <a:gd name="connsiteY6" fmla="*/ 135346 h 302364"/>
                <a:gd name="connsiteX7" fmla="*/ 110325 w 521946"/>
                <a:gd name="connsiteY7" fmla="*/ 298137 h 302364"/>
                <a:gd name="connsiteX8" fmla="*/ 10 w 521946"/>
                <a:gd name="connsiteY8" fmla="*/ 299173 h 302364"/>
                <a:gd name="connsiteX0" fmla="*/ 10 w 521946"/>
                <a:gd name="connsiteY0" fmla="*/ 299173 h 306323"/>
                <a:gd name="connsiteX1" fmla="*/ 125904 w 521946"/>
                <a:gd name="connsiteY1" fmla="*/ 38876 h 306323"/>
                <a:gd name="connsiteX2" fmla="*/ 425946 w 521946"/>
                <a:gd name="connsiteY2" fmla="*/ 43404 h 306323"/>
                <a:gd name="connsiteX3" fmla="*/ 521767 w 521946"/>
                <a:gd name="connsiteY3" fmla="*/ 287107 h 306323"/>
                <a:gd name="connsiteX4" fmla="*/ 435322 w 521946"/>
                <a:gd name="connsiteY4" fmla="*/ 302298 h 306323"/>
                <a:gd name="connsiteX5" fmla="*/ 368471 w 521946"/>
                <a:gd name="connsiteY5" fmla="*/ 138464 h 306323"/>
                <a:gd name="connsiteX6" fmla="*/ 180907 w 521946"/>
                <a:gd name="connsiteY6" fmla="*/ 135346 h 306323"/>
                <a:gd name="connsiteX7" fmla="*/ 110325 w 521946"/>
                <a:gd name="connsiteY7" fmla="*/ 298137 h 306323"/>
                <a:gd name="connsiteX8" fmla="*/ 10 w 521946"/>
                <a:gd name="connsiteY8" fmla="*/ 299173 h 306323"/>
                <a:gd name="connsiteX0" fmla="*/ 10 w 527705"/>
                <a:gd name="connsiteY0" fmla="*/ 299173 h 306323"/>
                <a:gd name="connsiteX1" fmla="*/ 125904 w 527705"/>
                <a:gd name="connsiteY1" fmla="*/ 38876 h 306323"/>
                <a:gd name="connsiteX2" fmla="*/ 425946 w 527705"/>
                <a:gd name="connsiteY2" fmla="*/ 43404 h 306323"/>
                <a:gd name="connsiteX3" fmla="*/ 521767 w 527705"/>
                <a:gd name="connsiteY3" fmla="*/ 287107 h 306323"/>
                <a:gd name="connsiteX4" fmla="*/ 435322 w 527705"/>
                <a:gd name="connsiteY4" fmla="*/ 302298 h 306323"/>
                <a:gd name="connsiteX5" fmla="*/ 368471 w 527705"/>
                <a:gd name="connsiteY5" fmla="*/ 138464 h 306323"/>
                <a:gd name="connsiteX6" fmla="*/ 180907 w 527705"/>
                <a:gd name="connsiteY6" fmla="*/ 135346 h 306323"/>
                <a:gd name="connsiteX7" fmla="*/ 110325 w 527705"/>
                <a:gd name="connsiteY7" fmla="*/ 298137 h 306323"/>
                <a:gd name="connsiteX8" fmla="*/ 10 w 527705"/>
                <a:gd name="connsiteY8" fmla="*/ 299173 h 306323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8222"/>
                <a:gd name="connsiteX1" fmla="*/ 125904 w 527705"/>
                <a:gd name="connsiteY1" fmla="*/ 38876 h 308222"/>
                <a:gd name="connsiteX2" fmla="*/ 425946 w 527705"/>
                <a:gd name="connsiteY2" fmla="*/ 43404 h 308222"/>
                <a:gd name="connsiteX3" fmla="*/ 521767 w 527705"/>
                <a:gd name="connsiteY3" fmla="*/ 287107 h 308222"/>
                <a:gd name="connsiteX4" fmla="*/ 435322 w 527705"/>
                <a:gd name="connsiteY4" fmla="*/ 302298 h 308222"/>
                <a:gd name="connsiteX5" fmla="*/ 368471 w 527705"/>
                <a:gd name="connsiteY5" fmla="*/ 138464 h 308222"/>
                <a:gd name="connsiteX6" fmla="*/ 180907 w 527705"/>
                <a:gd name="connsiteY6" fmla="*/ 135346 h 308222"/>
                <a:gd name="connsiteX7" fmla="*/ 110325 w 527705"/>
                <a:gd name="connsiteY7" fmla="*/ 298137 h 308222"/>
                <a:gd name="connsiteX8" fmla="*/ 10 w 527705"/>
                <a:gd name="connsiteY8" fmla="*/ 299173 h 308222"/>
                <a:gd name="connsiteX0" fmla="*/ 10 w 527705"/>
                <a:gd name="connsiteY0" fmla="*/ 299173 h 304667"/>
                <a:gd name="connsiteX1" fmla="*/ 125904 w 527705"/>
                <a:gd name="connsiteY1" fmla="*/ 38876 h 304667"/>
                <a:gd name="connsiteX2" fmla="*/ 425946 w 527705"/>
                <a:gd name="connsiteY2" fmla="*/ 43404 h 304667"/>
                <a:gd name="connsiteX3" fmla="*/ 521767 w 527705"/>
                <a:gd name="connsiteY3" fmla="*/ 287107 h 304667"/>
                <a:gd name="connsiteX4" fmla="*/ 432941 w 527705"/>
                <a:gd name="connsiteY4" fmla="*/ 295154 h 304667"/>
                <a:gd name="connsiteX5" fmla="*/ 368471 w 527705"/>
                <a:gd name="connsiteY5" fmla="*/ 138464 h 304667"/>
                <a:gd name="connsiteX6" fmla="*/ 180907 w 527705"/>
                <a:gd name="connsiteY6" fmla="*/ 135346 h 304667"/>
                <a:gd name="connsiteX7" fmla="*/ 110325 w 527705"/>
                <a:gd name="connsiteY7" fmla="*/ 298137 h 304667"/>
                <a:gd name="connsiteX8" fmla="*/ 10 w 527705"/>
                <a:gd name="connsiteY8" fmla="*/ 299173 h 304667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173 h 309028"/>
                <a:gd name="connsiteX1" fmla="*/ 125904 w 527705"/>
                <a:gd name="connsiteY1" fmla="*/ 38876 h 309028"/>
                <a:gd name="connsiteX2" fmla="*/ 425946 w 527705"/>
                <a:gd name="connsiteY2" fmla="*/ 43404 h 309028"/>
                <a:gd name="connsiteX3" fmla="*/ 521767 w 527705"/>
                <a:gd name="connsiteY3" fmla="*/ 287107 h 309028"/>
                <a:gd name="connsiteX4" fmla="*/ 432941 w 527705"/>
                <a:gd name="connsiteY4" fmla="*/ 295154 h 309028"/>
                <a:gd name="connsiteX5" fmla="*/ 368471 w 527705"/>
                <a:gd name="connsiteY5" fmla="*/ 138464 h 309028"/>
                <a:gd name="connsiteX6" fmla="*/ 180907 w 527705"/>
                <a:gd name="connsiteY6" fmla="*/ 135346 h 309028"/>
                <a:gd name="connsiteX7" fmla="*/ 110325 w 527705"/>
                <a:gd name="connsiteY7" fmla="*/ 298137 h 309028"/>
                <a:gd name="connsiteX8" fmla="*/ 10 w 527705"/>
                <a:gd name="connsiteY8" fmla="*/ 299173 h 309028"/>
                <a:gd name="connsiteX0" fmla="*/ 10 w 527705"/>
                <a:gd name="connsiteY0" fmla="*/ 299296 h 310304"/>
                <a:gd name="connsiteX1" fmla="*/ 125904 w 527705"/>
                <a:gd name="connsiteY1" fmla="*/ 38999 h 310304"/>
                <a:gd name="connsiteX2" fmla="*/ 425946 w 527705"/>
                <a:gd name="connsiteY2" fmla="*/ 43527 h 310304"/>
                <a:gd name="connsiteX3" fmla="*/ 521767 w 527705"/>
                <a:gd name="connsiteY3" fmla="*/ 289611 h 310304"/>
                <a:gd name="connsiteX4" fmla="*/ 432941 w 527705"/>
                <a:gd name="connsiteY4" fmla="*/ 295277 h 310304"/>
                <a:gd name="connsiteX5" fmla="*/ 368471 w 527705"/>
                <a:gd name="connsiteY5" fmla="*/ 138587 h 310304"/>
                <a:gd name="connsiteX6" fmla="*/ 180907 w 527705"/>
                <a:gd name="connsiteY6" fmla="*/ 135469 h 310304"/>
                <a:gd name="connsiteX7" fmla="*/ 110325 w 527705"/>
                <a:gd name="connsiteY7" fmla="*/ 298260 h 310304"/>
                <a:gd name="connsiteX8" fmla="*/ 10 w 527705"/>
                <a:gd name="connsiteY8" fmla="*/ 299296 h 310304"/>
                <a:gd name="connsiteX0" fmla="*/ 10 w 527705"/>
                <a:gd name="connsiteY0" fmla="*/ 299296 h 306181"/>
                <a:gd name="connsiteX1" fmla="*/ 125904 w 527705"/>
                <a:gd name="connsiteY1" fmla="*/ 38999 h 306181"/>
                <a:gd name="connsiteX2" fmla="*/ 425946 w 527705"/>
                <a:gd name="connsiteY2" fmla="*/ 43527 h 306181"/>
                <a:gd name="connsiteX3" fmla="*/ 521767 w 527705"/>
                <a:gd name="connsiteY3" fmla="*/ 289611 h 306181"/>
                <a:gd name="connsiteX4" fmla="*/ 432941 w 527705"/>
                <a:gd name="connsiteY4" fmla="*/ 295277 h 306181"/>
                <a:gd name="connsiteX5" fmla="*/ 368471 w 527705"/>
                <a:gd name="connsiteY5" fmla="*/ 138587 h 306181"/>
                <a:gd name="connsiteX6" fmla="*/ 180907 w 527705"/>
                <a:gd name="connsiteY6" fmla="*/ 135469 h 306181"/>
                <a:gd name="connsiteX7" fmla="*/ 110325 w 527705"/>
                <a:gd name="connsiteY7" fmla="*/ 298260 h 306181"/>
                <a:gd name="connsiteX8" fmla="*/ 10 w 527705"/>
                <a:gd name="connsiteY8" fmla="*/ 299296 h 306181"/>
                <a:gd name="connsiteX0" fmla="*/ 10 w 523256"/>
                <a:gd name="connsiteY0" fmla="*/ 299173 h 305198"/>
                <a:gd name="connsiteX1" fmla="*/ 125904 w 523256"/>
                <a:gd name="connsiteY1" fmla="*/ 38876 h 305198"/>
                <a:gd name="connsiteX2" fmla="*/ 425946 w 523256"/>
                <a:gd name="connsiteY2" fmla="*/ 43404 h 305198"/>
                <a:gd name="connsiteX3" fmla="*/ 517005 w 523256"/>
                <a:gd name="connsiteY3" fmla="*/ 287107 h 305198"/>
                <a:gd name="connsiteX4" fmla="*/ 432941 w 523256"/>
                <a:gd name="connsiteY4" fmla="*/ 295154 h 305198"/>
                <a:gd name="connsiteX5" fmla="*/ 368471 w 523256"/>
                <a:gd name="connsiteY5" fmla="*/ 138464 h 305198"/>
                <a:gd name="connsiteX6" fmla="*/ 180907 w 523256"/>
                <a:gd name="connsiteY6" fmla="*/ 135346 h 305198"/>
                <a:gd name="connsiteX7" fmla="*/ 110325 w 523256"/>
                <a:gd name="connsiteY7" fmla="*/ 298137 h 305198"/>
                <a:gd name="connsiteX8" fmla="*/ 10 w 523256"/>
                <a:gd name="connsiteY8" fmla="*/ 299173 h 305198"/>
                <a:gd name="connsiteX0" fmla="*/ 10 w 531488"/>
                <a:gd name="connsiteY0" fmla="*/ 299173 h 305198"/>
                <a:gd name="connsiteX1" fmla="*/ 125904 w 531488"/>
                <a:gd name="connsiteY1" fmla="*/ 38876 h 305198"/>
                <a:gd name="connsiteX2" fmla="*/ 425946 w 531488"/>
                <a:gd name="connsiteY2" fmla="*/ 43404 h 305198"/>
                <a:gd name="connsiteX3" fmla="*/ 517005 w 531488"/>
                <a:gd name="connsiteY3" fmla="*/ 287107 h 305198"/>
                <a:gd name="connsiteX4" fmla="*/ 432941 w 531488"/>
                <a:gd name="connsiteY4" fmla="*/ 295154 h 305198"/>
                <a:gd name="connsiteX5" fmla="*/ 368471 w 531488"/>
                <a:gd name="connsiteY5" fmla="*/ 138464 h 305198"/>
                <a:gd name="connsiteX6" fmla="*/ 180907 w 531488"/>
                <a:gd name="connsiteY6" fmla="*/ 135346 h 305198"/>
                <a:gd name="connsiteX7" fmla="*/ 110325 w 531488"/>
                <a:gd name="connsiteY7" fmla="*/ 298137 h 305198"/>
                <a:gd name="connsiteX8" fmla="*/ 10 w 531488"/>
                <a:gd name="connsiteY8" fmla="*/ 299173 h 305198"/>
                <a:gd name="connsiteX0" fmla="*/ 10 w 531488"/>
                <a:gd name="connsiteY0" fmla="*/ 299173 h 307387"/>
                <a:gd name="connsiteX1" fmla="*/ 125904 w 531488"/>
                <a:gd name="connsiteY1" fmla="*/ 38876 h 307387"/>
                <a:gd name="connsiteX2" fmla="*/ 425946 w 531488"/>
                <a:gd name="connsiteY2" fmla="*/ 43404 h 307387"/>
                <a:gd name="connsiteX3" fmla="*/ 517005 w 531488"/>
                <a:gd name="connsiteY3" fmla="*/ 287107 h 307387"/>
                <a:gd name="connsiteX4" fmla="*/ 432941 w 531488"/>
                <a:gd name="connsiteY4" fmla="*/ 295154 h 307387"/>
                <a:gd name="connsiteX5" fmla="*/ 368471 w 531488"/>
                <a:gd name="connsiteY5" fmla="*/ 138464 h 307387"/>
                <a:gd name="connsiteX6" fmla="*/ 180907 w 531488"/>
                <a:gd name="connsiteY6" fmla="*/ 135346 h 307387"/>
                <a:gd name="connsiteX7" fmla="*/ 110325 w 531488"/>
                <a:gd name="connsiteY7" fmla="*/ 298137 h 307387"/>
                <a:gd name="connsiteX8" fmla="*/ 10 w 531488"/>
                <a:gd name="connsiteY8" fmla="*/ 299173 h 307387"/>
                <a:gd name="connsiteX0" fmla="*/ 10 w 531488"/>
                <a:gd name="connsiteY0" fmla="*/ 299173 h 308817"/>
                <a:gd name="connsiteX1" fmla="*/ 125904 w 531488"/>
                <a:gd name="connsiteY1" fmla="*/ 38876 h 308817"/>
                <a:gd name="connsiteX2" fmla="*/ 425946 w 531488"/>
                <a:gd name="connsiteY2" fmla="*/ 43404 h 308817"/>
                <a:gd name="connsiteX3" fmla="*/ 517005 w 531488"/>
                <a:gd name="connsiteY3" fmla="*/ 287107 h 308817"/>
                <a:gd name="connsiteX4" fmla="*/ 440085 w 531488"/>
                <a:gd name="connsiteY4" fmla="*/ 297535 h 308817"/>
                <a:gd name="connsiteX5" fmla="*/ 368471 w 531488"/>
                <a:gd name="connsiteY5" fmla="*/ 138464 h 308817"/>
                <a:gd name="connsiteX6" fmla="*/ 180907 w 531488"/>
                <a:gd name="connsiteY6" fmla="*/ 135346 h 308817"/>
                <a:gd name="connsiteX7" fmla="*/ 110325 w 531488"/>
                <a:gd name="connsiteY7" fmla="*/ 298137 h 308817"/>
                <a:gd name="connsiteX8" fmla="*/ 10 w 531488"/>
                <a:gd name="connsiteY8" fmla="*/ 299173 h 308817"/>
                <a:gd name="connsiteX0" fmla="*/ 10 w 531488"/>
                <a:gd name="connsiteY0" fmla="*/ 299173 h 304878"/>
                <a:gd name="connsiteX1" fmla="*/ 125904 w 531488"/>
                <a:gd name="connsiteY1" fmla="*/ 38876 h 304878"/>
                <a:gd name="connsiteX2" fmla="*/ 425946 w 531488"/>
                <a:gd name="connsiteY2" fmla="*/ 43404 h 304878"/>
                <a:gd name="connsiteX3" fmla="*/ 517005 w 531488"/>
                <a:gd name="connsiteY3" fmla="*/ 287107 h 304878"/>
                <a:gd name="connsiteX4" fmla="*/ 440085 w 531488"/>
                <a:gd name="connsiteY4" fmla="*/ 297535 h 304878"/>
                <a:gd name="connsiteX5" fmla="*/ 368471 w 531488"/>
                <a:gd name="connsiteY5" fmla="*/ 138464 h 304878"/>
                <a:gd name="connsiteX6" fmla="*/ 180907 w 531488"/>
                <a:gd name="connsiteY6" fmla="*/ 135346 h 304878"/>
                <a:gd name="connsiteX7" fmla="*/ 110325 w 531488"/>
                <a:gd name="connsiteY7" fmla="*/ 298137 h 304878"/>
                <a:gd name="connsiteX8" fmla="*/ 10 w 531488"/>
                <a:gd name="connsiteY8" fmla="*/ 299173 h 304878"/>
                <a:gd name="connsiteX0" fmla="*/ 10 w 531488"/>
                <a:gd name="connsiteY0" fmla="*/ 299173 h 307811"/>
                <a:gd name="connsiteX1" fmla="*/ 125904 w 531488"/>
                <a:gd name="connsiteY1" fmla="*/ 38876 h 307811"/>
                <a:gd name="connsiteX2" fmla="*/ 425946 w 531488"/>
                <a:gd name="connsiteY2" fmla="*/ 43404 h 307811"/>
                <a:gd name="connsiteX3" fmla="*/ 517005 w 531488"/>
                <a:gd name="connsiteY3" fmla="*/ 287107 h 307811"/>
                <a:gd name="connsiteX4" fmla="*/ 440085 w 531488"/>
                <a:gd name="connsiteY4" fmla="*/ 297535 h 307811"/>
                <a:gd name="connsiteX5" fmla="*/ 368471 w 531488"/>
                <a:gd name="connsiteY5" fmla="*/ 138464 h 307811"/>
                <a:gd name="connsiteX6" fmla="*/ 180907 w 531488"/>
                <a:gd name="connsiteY6" fmla="*/ 135346 h 307811"/>
                <a:gd name="connsiteX7" fmla="*/ 110325 w 531488"/>
                <a:gd name="connsiteY7" fmla="*/ 298137 h 307811"/>
                <a:gd name="connsiteX8" fmla="*/ 10 w 531488"/>
                <a:gd name="connsiteY8" fmla="*/ 299173 h 307811"/>
                <a:gd name="connsiteX0" fmla="*/ 10 w 531488"/>
                <a:gd name="connsiteY0" fmla="*/ 299173 h 307811"/>
                <a:gd name="connsiteX1" fmla="*/ 125904 w 531488"/>
                <a:gd name="connsiteY1" fmla="*/ 38876 h 307811"/>
                <a:gd name="connsiteX2" fmla="*/ 425946 w 531488"/>
                <a:gd name="connsiteY2" fmla="*/ 43404 h 307811"/>
                <a:gd name="connsiteX3" fmla="*/ 517005 w 531488"/>
                <a:gd name="connsiteY3" fmla="*/ 287107 h 307811"/>
                <a:gd name="connsiteX4" fmla="*/ 440085 w 531488"/>
                <a:gd name="connsiteY4" fmla="*/ 297535 h 307811"/>
                <a:gd name="connsiteX5" fmla="*/ 368471 w 531488"/>
                <a:gd name="connsiteY5" fmla="*/ 138464 h 307811"/>
                <a:gd name="connsiteX6" fmla="*/ 180907 w 531488"/>
                <a:gd name="connsiteY6" fmla="*/ 135346 h 307811"/>
                <a:gd name="connsiteX7" fmla="*/ 110325 w 531488"/>
                <a:gd name="connsiteY7" fmla="*/ 298137 h 307811"/>
                <a:gd name="connsiteX8" fmla="*/ 10 w 531488"/>
                <a:gd name="connsiteY8" fmla="*/ 299173 h 307811"/>
                <a:gd name="connsiteX0" fmla="*/ 10 w 527719"/>
                <a:gd name="connsiteY0" fmla="*/ 299173 h 307811"/>
                <a:gd name="connsiteX1" fmla="*/ 125904 w 527719"/>
                <a:gd name="connsiteY1" fmla="*/ 38876 h 307811"/>
                <a:gd name="connsiteX2" fmla="*/ 425946 w 527719"/>
                <a:gd name="connsiteY2" fmla="*/ 43404 h 307811"/>
                <a:gd name="connsiteX3" fmla="*/ 517005 w 527719"/>
                <a:gd name="connsiteY3" fmla="*/ 287107 h 307811"/>
                <a:gd name="connsiteX4" fmla="*/ 440085 w 527719"/>
                <a:gd name="connsiteY4" fmla="*/ 297535 h 307811"/>
                <a:gd name="connsiteX5" fmla="*/ 368471 w 527719"/>
                <a:gd name="connsiteY5" fmla="*/ 138464 h 307811"/>
                <a:gd name="connsiteX6" fmla="*/ 180907 w 527719"/>
                <a:gd name="connsiteY6" fmla="*/ 135346 h 307811"/>
                <a:gd name="connsiteX7" fmla="*/ 110325 w 527719"/>
                <a:gd name="connsiteY7" fmla="*/ 298137 h 307811"/>
                <a:gd name="connsiteX8" fmla="*/ 10 w 527719"/>
                <a:gd name="connsiteY8" fmla="*/ 299173 h 307811"/>
                <a:gd name="connsiteX0" fmla="*/ 10 w 529587"/>
                <a:gd name="connsiteY0" fmla="*/ 299173 h 307811"/>
                <a:gd name="connsiteX1" fmla="*/ 125904 w 529587"/>
                <a:gd name="connsiteY1" fmla="*/ 38876 h 307811"/>
                <a:gd name="connsiteX2" fmla="*/ 425946 w 529587"/>
                <a:gd name="connsiteY2" fmla="*/ 43404 h 307811"/>
                <a:gd name="connsiteX3" fmla="*/ 517005 w 529587"/>
                <a:gd name="connsiteY3" fmla="*/ 287107 h 307811"/>
                <a:gd name="connsiteX4" fmla="*/ 440085 w 529587"/>
                <a:gd name="connsiteY4" fmla="*/ 297535 h 307811"/>
                <a:gd name="connsiteX5" fmla="*/ 368471 w 529587"/>
                <a:gd name="connsiteY5" fmla="*/ 138464 h 307811"/>
                <a:gd name="connsiteX6" fmla="*/ 180907 w 529587"/>
                <a:gd name="connsiteY6" fmla="*/ 135346 h 307811"/>
                <a:gd name="connsiteX7" fmla="*/ 110325 w 529587"/>
                <a:gd name="connsiteY7" fmla="*/ 298137 h 307811"/>
                <a:gd name="connsiteX8" fmla="*/ 10 w 529587"/>
                <a:gd name="connsiteY8" fmla="*/ 299173 h 307811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0325 w 529587"/>
                <a:gd name="connsiteY7" fmla="*/ 305334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0 w 529587"/>
                <a:gd name="connsiteY0" fmla="*/ 306370 h 315008"/>
                <a:gd name="connsiteX1" fmla="*/ 125904 w 529587"/>
                <a:gd name="connsiteY1" fmla="*/ 46073 h 315008"/>
                <a:gd name="connsiteX2" fmla="*/ 425946 w 529587"/>
                <a:gd name="connsiteY2" fmla="*/ 50601 h 315008"/>
                <a:gd name="connsiteX3" fmla="*/ 517005 w 529587"/>
                <a:gd name="connsiteY3" fmla="*/ 294304 h 315008"/>
                <a:gd name="connsiteX4" fmla="*/ 440085 w 529587"/>
                <a:gd name="connsiteY4" fmla="*/ 304732 h 315008"/>
                <a:gd name="connsiteX5" fmla="*/ 368471 w 529587"/>
                <a:gd name="connsiteY5" fmla="*/ 145661 h 315008"/>
                <a:gd name="connsiteX6" fmla="*/ 180907 w 529587"/>
                <a:gd name="connsiteY6" fmla="*/ 142543 h 315008"/>
                <a:gd name="connsiteX7" fmla="*/ 119850 w 529587"/>
                <a:gd name="connsiteY7" fmla="*/ 279141 h 315008"/>
                <a:gd name="connsiteX8" fmla="*/ 10 w 529587"/>
                <a:gd name="connsiteY8" fmla="*/ 306370 h 31500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7096"/>
                <a:gd name="connsiteX1" fmla="*/ 111618 w 515301"/>
                <a:gd name="connsiteY1" fmla="*/ 36683 h 307096"/>
                <a:gd name="connsiteX2" fmla="*/ 411660 w 515301"/>
                <a:gd name="connsiteY2" fmla="*/ 41211 h 307096"/>
                <a:gd name="connsiteX3" fmla="*/ 502719 w 515301"/>
                <a:gd name="connsiteY3" fmla="*/ 284914 h 307096"/>
                <a:gd name="connsiteX4" fmla="*/ 425799 w 515301"/>
                <a:gd name="connsiteY4" fmla="*/ 295342 h 307096"/>
                <a:gd name="connsiteX5" fmla="*/ 354185 w 515301"/>
                <a:gd name="connsiteY5" fmla="*/ 136271 h 307096"/>
                <a:gd name="connsiteX6" fmla="*/ 166621 w 515301"/>
                <a:gd name="connsiteY6" fmla="*/ 133153 h 307096"/>
                <a:gd name="connsiteX7" fmla="*/ 105564 w 515301"/>
                <a:gd name="connsiteY7" fmla="*/ 269751 h 307096"/>
                <a:gd name="connsiteX8" fmla="*/ 11 w 515301"/>
                <a:gd name="connsiteY8" fmla="*/ 285074 h 307096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69751 h 305618"/>
                <a:gd name="connsiteX8" fmla="*/ 11 w 515301"/>
                <a:gd name="connsiteY8" fmla="*/ 285074 h 305618"/>
                <a:gd name="connsiteX0" fmla="*/ 11 w 515301"/>
                <a:gd name="connsiteY0" fmla="*/ 285074 h 305618"/>
                <a:gd name="connsiteX1" fmla="*/ 111618 w 515301"/>
                <a:gd name="connsiteY1" fmla="*/ 36683 h 305618"/>
                <a:gd name="connsiteX2" fmla="*/ 411660 w 515301"/>
                <a:gd name="connsiteY2" fmla="*/ 41211 h 305618"/>
                <a:gd name="connsiteX3" fmla="*/ 502719 w 515301"/>
                <a:gd name="connsiteY3" fmla="*/ 284914 h 305618"/>
                <a:gd name="connsiteX4" fmla="*/ 425799 w 515301"/>
                <a:gd name="connsiteY4" fmla="*/ 295342 h 305618"/>
                <a:gd name="connsiteX5" fmla="*/ 354185 w 515301"/>
                <a:gd name="connsiteY5" fmla="*/ 136271 h 305618"/>
                <a:gd name="connsiteX6" fmla="*/ 166621 w 515301"/>
                <a:gd name="connsiteY6" fmla="*/ 133153 h 305618"/>
                <a:gd name="connsiteX7" fmla="*/ 105564 w 515301"/>
                <a:gd name="connsiteY7" fmla="*/ 274513 h 305618"/>
                <a:gd name="connsiteX8" fmla="*/ 11 w 515301"/>
                <a:gd name="connsiteY8" fmla="*/ 285074 h 305618"/>
                <a:gd name="connsiteX0" fmla="*/ 13 w 508159"/>
                <a:gd name="connsiteY0" fmla="*/ 282554 h 305479"/>
                <a:gd name="connsiteX1" fmla="*/ 104476 w 508159"/>
                <a:gd name="connsiteY1" fmla="*/ 36544 h 305479"/>
                <a:gd name="connsiteX2" fmla="*/ 404518 w 508159"/>
                <a:gd name="connsiteY2" fmla="*/ 41072 h 305479"/>
                <a:gd name="connsiteX3" fmla="*/ 495577 w 508159"/>
                <a:gd name="connsiteY3" fmla="*/ 284775 h 305479"/>
                <a:gd name="connsiteX4" fmla="*/ 418657 w 508159"/>
                <a:gd name="connsiteY4" fmla="*/ 295203 h 305479"/>
                <a:gd name="connsiteX5" fmla="*/ 347043 w 508159"/>
                <a:gd name="connsiteY5" fmla="*/ 136132 h 305479"/>
                <a:gd name="connsiteX6" fmla="*/ 159479 w 508159"/>
                <a:gd name="connsiteY6" fmla="*/ 133014 h 305479"/>
                <a:gd name="connsiteX7" fmla="*/ 98422 w 508159"/>
                <a:gd name="connsiteY7" fmla="*/ 274374 h 305479"/>
                <a:gd name="connsiteX8" fmla="*/ 13 w 508159"/>
                <a:gd name="connsiteY8" fmla="*/ 282554 h 305479"/>
                <a:gd name="connsiteX0" fmla="*/ 13 w 508159"/>
                <a:gd name="connsiteY0" fmla="*/ 282554 h 305479"/>
                <a:gd name="connsiteX1" fmla="*/ 104476 w 508159"/>
                <a:gd name="connsiteY1" fmla="*/ 36544 h 305479"/>
                <a:gd name="connsiteX2" fmla="*/ 404518 w 508159"/>
                <a:gd name="connsiteY2" fmla="*/ 41072 h 305479"/>
                <a:gd name="connsiteX3" fmla="*/ 495577 w 508159"/>
                <a:gd name="connsiteY3" fmla="*/ 284775 h 305479"/>
                <a:gd name="connsiteX4" fmla="*/ 418657 w 508159"/>
                <a:gd name="connsiteY4" fmla="*/ 295203 h 305479"/>
                <a:gd name="connsiteX5" fmla="*/ 347043 w 508159"/>
                <a:gd name="connsiteY5" fmla="*/ 136132 h 305479"/>
                <a:gd name="connsiteX6" fmla="*/ 159479 w 508159"/>
                <a:gd name="connsiteY6" fmla="*/ 133014 h 305479"/>
                <a:gd name="connsiteX7" fmla="*/ 98422 w 508159"/>
                <a:gd name="connsiteY7" fmla="*/ 274374 h 305479"/>
                <a:gd name="connsiteX8" fmla="*/ 13 w 508159"/>
                <a:gd name="connsiteY8" fmla="*/ 282554 h 305479"/>
                <a:gd name="connsiteX0" fmla="*/ 5522 w 513668"/>
                <a:gd name="connsiteY0" fmla="*/ 282554 h 305479"/>
                <a:gd name="connsiteX1" fmla="*/ 109985 w 513668"/>
                <a:gd name="connsiteY1" fmla="*/ 36544 h 305479"/>
                <a:gd name="connsiteX2" fmla="*/ 410027 w 513668"/>
                <a:gd name="connsiteY2" fmla="*/ 41072 h 305479"/>
                <a:gd name="connsiteX3" fmla="*/ 501086 w 513668"/>
                <a:gd name="connsiteY3" fmla="*/ 284775 h 305479"/>
                <a:gd name="connsiteX4" fmla="*/ 424166 w 513668"/>
                <a:gd name="connsiteY4" fmla="*/ 295203 h 305479"/>
                <a:gd name="connsiteX5" fmla="*/ 352552 w 513668"/>
                <a:gd name="connsiteY5" fmla="*/ 136132 h 305479"/>
                <a:gd name="connsiteX6" fmla="*/ 164988 w 513668"/>
                <a:gd name="connsiteY6" fmla="*/ 133014 h 305479"/>
                <a:gd name="connsiteX7" fmla="*/ 103931 w 513668"/>
                <a:gd name="connsiteY7" fmla="*/ 274374 h 305479"/>
                <a:gd name="connsiteX8" fmla="*/ 5522 w 513668"/>
                <a:gd name="connsiteY8" fmla="*/ 282554 h 305479"/>
                <a:gd name="connsiteX0" fmla="*/ 5522 w 513668"/>
                <a:gd name="connsiteY0" fmla="*/ 292302 h 315227"/>
                <a:gd name="connsiteX1" fmla="*/ 109985 w 513668"/>
                <a:gd name="connsiteY1" fmla="*/ 46292 h 315227"/>
                <a:gd name="connsiteX2" fmla="*/ 410027 w 513668"/>
                <a:gd name="connsiteY2" fmla="*/ 50820 h 315227"/>
                <a:gd name="connsiteX3" fmla="*/ 501086 w 513668"/>
                <a:gd name="connsiteY3" fmla="*/ 294523 h 315227"/>
                <a:gd name="connsiteX4" fmla="*/ 424166 w 513668"/>
                <a:gd name="connsiteY4" fmla="*/ 304951 h 315227"/>
                <a:gd name="connsiteX5" fmla="*/ 352552 w 513668"/>
                <a:gd name="connsiteY5" fmla="*/ 145880 h 315227"/>
                <a:gd name="connsiteX6" fmla="*/ 164988 w 513668"/>
                <a:gd name="connsiteY6" fmla="*/ 142762 h 315227"/>
                <a:gd name="connsiteX7" fmla="*/ 103931 w 513668"/>
                <a:gd name="connsiteY7" fmla="*/ 284122 h 315227"/>
                <a:gd name="connsiteX8" fmla="*/ 5522 w 513668"/>
                <a:gd name="connsiteY8" fmla="*/ 292302 h 315227"/>
                <a:gd name="connsiteX0" fmla="*/ 5522 w 513668"/>
                <a:gd name="connsiteY0" fmla="*/ 292302 h 315227"/>
                <a:gd name="connsiteX1" fmla="*/ 109985 w 513668"/>
                <a:gd name="connsiteY1" fmla="*/ 46292 h 315227"/>
                <a:gd name="connsiteX2" fmla="*/ 410027 w 513668"/>
                <a:gd name="connsiteY2" fmla="*/ 50820 h 315227"/>
                <a:gd name="connsiteX3" fmla="*/ 501086 w 513668"/>
                <a:gd name="connsiteY3" fmla="*/ 294523 h 315227"/>
                <a:gd name="connsiteX4" fmla="*/ 424166 w 513668"/>
                <a:gd name="connsiteY4" fmla="*/ 304951 h 315227"/>
                <a:gd name="connsiteX5" fmla="*/ 352552 w 513668"/>
                <a:gd name="connsiteY5" fmla="*/ 145880 h 315227"/>
                <a:gd name="connsiteX6" fmla="*/ 164988 w 513668"/>
                <a:gd name="connsiteY6" fmla="*/ 142762 h 315227"/>
                <a:gd name="connsiteX7" fmla="*/ 103931 w 513668"/>
                <a:gd name="connsiteY7" fmla="*/ 284122 h 315227"/>
                <a:gd name="connsiteX8" fmla="*/ 5522 w 513668"/>
                <a:gd name="connsiteY8" fmla="*/ 292302 h 315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3668" h="315227">
                  <a:moveTo>
                    <a:pt x="5522" y="292302"/>
                  </a:moveTo>
                  <a:cubicBezTo>
                    <a:pt x="-19076" y="191793"/>
                    <a:pt x="42568" y="86539"/>
                    <a:pt x="109985" y="46292"/>
                  </a:cubicBezTo>
                  <a:cubicBezTo>
                    <a:pt x="167877" y="6045"/>
                    <a:pt x="261499" y="-35797"/>
                    <a:pt x="410027" y="50820"/>
                  </a:cubicBezTo>
                  <a:cubicBezTo>
                    <a:pt x="475211" y="92192"/>
                    <a:pt x="542104" y="249274"/>
                    <a:pt x="501086" y="294523"/>
                  </a:cubicBezTo>
                  <a:cubicBezTo>
                    <a:pt x="473858" y="319432"/>
                    <a:pt x="434725" y="320524"/>
                    <a:pt x="424166" y="304951"/>
                  </a:cubicBezTo>
                  <a:cubicBezTo>
                    <a:pt x="380481" y="278509"/>
                    <a:pt x="424522" y="214822"/>
                    <a:pt x="352552" y="145880"/>
                  </a:cubicBezTo>
                  <a:cubicBezTo>
                    <a:pt x="294506" y="106681"/>
                    <a:pt x="245563" y="91144"/>
                    <a:pt x="164988" y="142762"/>
                  </a:cubicBezTo>
                  <a:cubicBezTo>
                    <a:pt x="120437" y="179538"/>
                    <a:pt x="115417" y="219116"/>
                    <a:pt x="103931" y="284122"/>
                  </a:cubicBezTo>
                  <a:cubicBezTo>
                    <a:pt x="68747" y="338443"/>
                    <a:pt x="9749" y="307038"/>
                    <a:pt x="5522" y="292302"/>
                  </a:cubicBezTo>
                  <a:close/>
                </a:path>
              </a:pathLst>
            </a:cu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" name="Арка 11"/>
            <p:cNvSpPr/>
            <p:nvPr/>
          </p:nvSpPr>
          <p:spPr>
            <a:xfrm rot="14123587">
              <a:off x="1887744" y="2278671"/>
              <a:ext cx="1259255" cy="1057048"/>
            </a:xfrm>
            <a:custGeom>
              <a:avLst/>
              <a:gdLst>
                <a:gd name="connsiteX0" fmla="*/ 0 w 1254523"/>
                <a:gd name="connsiteY0" fmla="*/ 684000 h 1368000"/>
                <a:gd name="connsiteX1" fmla="*/ 625914 w 1254523"/>
                <a:gd name="connsiteY1" fmla="*/ 2 h 1368000"/>
                <a:gd name="connsiteX2" fmla="*/ 1254520 w 1254523"/>
                <a:gd name="connsiteY2" fmla="*/ 681529 h 1368000"/>
                <a:gd name="connsiteX3" fmla="*/ 1126897 w 1254523"/>
                <a:gd name="connsiteY3" fmla="*/ 682031 h 1368000"/>
                <a:gd name="connsiteX4" fmla="*/ 626165 w 1254523"/>
                <a:gd name="connsiteY4" fmla="*/ 127624 h 1368000"/>
                <a:gd name="connsiteX5" fmla="*/ 127622 w 1254523"/>
                <a:gd name="connsiteY5" fmla="*/ 684000 h 1368000"/>
                <a:gd name="connsiteX6" fmla="*/ 0 w 1254523"/>
                <a:gd name="connsiteY6" fmla="*/ 684000 h 1368000"/>
                <a:gd name="connsiteX0" fmla="*/ 0 w 1254520"/>
                <a:gd name="connsiteY0" fmla="*/ 684000 h 684000"/>
                <a:gd name="connsiteX1" fmla="*/ 625914 w 1254520"/>
                <a:gd name="connsiteY1" fmla="*/ 2 h 684000"/>
                <a:gd name="connsiteX2" fmla="*/ 1254520 w 1254520"/>
                <a:gd name="connsiteY2" fmla="*/ 681529 h 684000"/>
                <a:gd name="connsiteX3" fmla="*/ 1126897 w 1254520"/>
                <a:gd name="connsiteY3" fmla="*/ 682031 h 684000"/>
                <a:gd name="connsiteX4" fmla="*/ 626165 w 1254520"/>
                <a:gd name="connsiteY4" fmla="*/ 127624 h 684000"/>
                <a:gd name="connsiteX5" fmla="*/ 104102 w 1254520"/>
                <a:gd name="connsiteY5" fmla="*/ 667771 h 684000"/>
                <a:gd name="connsiteX6" fmla="*/ 0 w 1254520"/>
                <a:gd name="connsiteY6" fmla="*/ 684000 h 684000"/>
                <a:gd name="connsiteX0" fmla="*/ 0 w 1254520"/>
                <a:gd name="connsiteY0" fmla="*/ 684000 h 684000"/>
                <a:gd name="connsiteX1" fmla="*/ 625914 w 1254520"/>
                <a:gd name="connsiteY1" fmla="*/ 2 h 684000"/>
                <a:gd name="connsiteX2" fmla="*/ 1254520 w 1254520"/>
                <a:gd name="connsiteY2" fmla="*/ 681529 h 684000"/>
                <a:gd name="connsiteX3" fmla="*/ 1126897 w 1254520"/>
                <a:gd name="connsiteY3" fmla="*/ 682031 h 684000"/>
                <a:gd name="connsiteX4" fmla="*/ 626165 w 1254520"/>
                <a:gd name="connsiteY4" fmla="*/ 127624 h 684000"/>
                <a:gd name="connsiteX5" fmla="*/ 104102 w 1254520"/>
                <a:gd name="connsiteY5" fmla="*/ 667771 h 684000"/>
                <a:gd name="connsiteX6" fmla="*/ 0 w 1254520"/>
                <a:gd name="connsiteY6" fmla="*/ 684000 h 684000"/>
                <a:gd name="connsiteX0" fmla="*/ 0 w 1254520"/>
                <a:gd name="connsiteY0" fmla="*/ 684000 h 695332"/>
                <a:gd name="connsiteX1" fmla="*/ 625914 w 1254520"/>
                <a:gd name="connsiteY1" fmla="*/ 2 h 695332"/>
                <a:gd name="connsiteX2" fmla="*/ 1254520 w 1254520"/>
                <a:gd name="connsiteY2" fmla="*/ 681529 h 695332"/>
                <a:gd name="connsiteX3" fmla="*/ 1126897 w 1254520"/>
                <a:gd name="connsiteY3" fmla="*/ 682031 h 695332"/>
                <a:gd name="connsiteX4" fmla="*/ 626165 w 1254520"/>
                <a:gd name="connsiteY4" fmla="*/ 127624 h 695332"/>
                <a:gd name="connsiteX5" fmla="*/ 104102 w 1254520"/>
                <a:gd name="connsiteY5" fmla="*/ 667771 h 695332"/>
                <a:gd name="connsiteX6" fmla="*/ 0 w 1254520"/>
                <a:gd name="connsiteY6" fmla="*/ 684000 h 695332"/>
                <a:gd name="connsiteX0" fmla="*/ 0 w 1254520"/>
                <a:gd name="connsiteY0" fmla="*/ 684000 h 685534"/>
                <a:gd name="connsiteX1" fmla="*/ 625914 w 1254520"/>
                <a:gd name="connsiteY1" fmla="*/ 2 h 685534"/>
                <a:gd name="connsiteX2" fmla="*/ 1254520 w 1254520"/>
                <a:gd name="connsiteY2" fmla="*/ 681529 h 685534"/>
                <a:gd name="connsiteX3" fmla="*/ 1126897 w 1254520"/>
                <a:gd name="connsiteY3" fmla="*/ 682031 h 685534"/>
                <a:gd name="connsiteX4" fmla="*/ 626165 w 1254520"/>
                <a:gd name="connsiteY4" fmla="*/ 127624 h 685534"/>
                <a:gd name="connsiteX5" fmla="*/ 107081 w 1254520"/>
                <a:gd name="connsiteY5" fmla="*/ 646682 h 685534"/>
                <a:gd name="connsiteX6" fmla="*/ 0 w 1254520"/>
                <a:gd name="connsiteY6" fmla="*/ 684000 h 685534"/>
                <a:gd name="connsiteX0" fmla="*/ 0 w 1254520"/>
                <a:gd name="connsiteY0" fmla="*/ 684000 h 687122"/>
                <a:gd name="connsiteX1" fmla="*/ 625914 w 1254520"/>
                <a:gd name="connsiteY1" fmla="*/ 2 h 687122"/>
                <a:gd name="connsiteX2" fmla="*/ 1254520 w 1254520"/>
                <a:gd name="connsiteY2" fmla="*/ 681529 h 687122"/>
                <a:gd name="connsiteX3" fmla="*/ 1126897 w 1254520"/>
                <a:gd name="connsiteY3" fmla="*/ 682031 h 687122"/>
                <a:gd name="connsiteX4" fmla="*/ 626165 w 1254520"/>
                <a:gd name="connsiteY4" fmla="*/ 127624 h 687122"/>
                <a:gd name="connsiteX5" fmla="*/ 107081 w 1254520"/>
                <a:gd name="connsiteY5" fmla="*/ 646682 h 687122"/>
                <a:gd name="connsiteX6" fmla="*/ 0 w 1254520"/>
                <a:gd name="connsiteY6" fmla="*/ 684000 h 68712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14933 w 1243288"/>
                <a:gd name="connsiteY4" fmla="*/ 127735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14933 w 1243288"/>
                <a:gd name="connsiteY4" fmla="*/ 127735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14933 w 1243288"/>
                <a:gd name="connsiteY4" fmla="*/ 127735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79495 w 1243288"/>
                <a:gd name="connsiteY4" fmla="*/ 97062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79495 w 1243288"/>
                <a:gd name="connsiteY4" fmla="*/ 97062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79495 w 1243288"/>
                <a:gd name="connsiteY4" fmla="*/ 97062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79495 w 1243288"/>
                <a:gd name="connsiteY4" fmla="*/ 97062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761"/>
                <a:gd name="connsiteX1" fmla="*/ 614682 w 1243288"/>
                <a:gd name="connsiteY1" fmla="*/ 113 h 682761"/>
                <a:gd name="connsiteX2" fmla="*/ 1243288 w 1243288"/>
                <a:gd name="connsiteY2" fmla="*/ 681640 h 682761"/>
                <a:gd name="connsiteX3" fmla="*/ 1115665 w 1243288"/>
                <a:gd name="connsiteY3" fmla="*/ 682142 h 682761"/>
                <a:gd name="connsiteX4" fmla="*/ 679495 w 1243288"/>
                <a:gd name="connsiteY4" fmla="*/ 97062 h 682761"/>
                <a:gd name="connsiteX5" fmla="*/ 95849 w 1243288"/>
                <a:gd name="connsiteY5" fmla="*/ 646793 h 682761"/>
                <a:gd name="connsiteX6" fmla="*/ 0 w 1243288"/>
                <a:gd name="connsiteY6" fmla="*/ 642678 h 682761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79495 w 1243288"/>
                <a:gd name="connsiteY4" fmla="*/ 97062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78 h 682142"/>
                <a:gd name="connsiteX1" fmla="*/ 614682 w 1243288"/>
                <a:gd name="connsiteY1" fmla="*/ 113 h 682142"/>
                <a:gd name="connsiteX2" fmla="*/ 1243288 w 1243288"/>
                <a:gd name="connsiteY2" fmla="*/ 681640 h 682142"/>
                <a:gd name="connsiteX3" fmla="*/ 1115665 w 1243288"/>
                <a:gd name="connsiteY3" fmla="*/ 682142 h 682142"/>
                <a:gd name="connsiteX4" fmla="*/ 679495 w 1243288"/>
                <a:gd name="connsiteY4" fmla="*/ 97062 h 682142"/>
                <a:gd name="connsiteX5" fmla="*/ 95849 w 1243288"/>
                <a:gd name="connsiteY5" fmla="*/ 646793 h 682142"/>
                <a:gd name="connsiteX6" fmla="*/ 0 w 1243288"/>
                <a:gd name="connsiteY6" fmla="*/ 642678 h 682142"/>
                <a:gd name="connsiteX0" fmla="*/ 0 w 1243288"/>
                <a:gd name="connsiteY0" fmla="*/ 642686 h 682150"/>
                <a:gd name="connsiteX1" fmla="*/ 614682 w 1243288"/>
                <a:gd name="connsiteY1" fmla="*/ 121 h 682150"/>
                <a:gd name="connsiteX2" fmla="*/ 1243288 w 1243288"/>
                <a:gd name="connsiteY2" fmla="*/ 681648 h 682150"/>
                <a:gd name="connsiteX3" fmla="*/ 1115665 w 1243288"/>
                <a:gd name="connsiteY3" fmla="*/ 682150 h 682150"/>
                <a:gd name="connsiteX4" fmla="*/ 679495 w 1243288"/>
                <a:gd name="connsiteY4" fmla="*/ 97070 h 682150"/>
                <a:gd name="connsiteX5" fmla="*/ 95849 w 1243288"/>
                <a:gd name="connsiteY5" fmla="*/ 646801 h 682150"/>
                <a:gd name="connsiteX6" fmla="*/ 0 w 1243288"/>
                <a:gd name="connsiteY6" fmla="*/ 642686 h 682150"/>
                <a:gd name="connsiteX0" fmla="*/ 0 w 1243288"/>
                <a:gd name="connsiteY0" fmla="*/ 642657 h 682121"/>
                <a:gd name="connsiteX1" fmla="*/ 614682 w 1243288"/>
                <a:gd name="connsiteY1" fmla="*/ 92 h 682121"/>
                <a:gd name="connsiteX2" fmla="*/ 1243288 w 1243288"/>
                <a:gd name="connsiteY2" fmla="*/ 681619 h 682121"/>
                <a:gd name="connsiteX3" fmla="*/ 1115665 w 1243288"/>
                <a:gd name="connsiteY3" fmla="*/ 682121 h 682121"/>
                <a:gd name="connsiteX4" fmla="*/ 679495 w 1243288"/>
                <a:gd name="connsiteY4" fmla="*/ 97041 h 682121"/>
                <a:gd name="connsiteX5" fmla="*/ 95849 w 1243288"/>
                <a:gd name="connsiteY5" fmla="*/ 646772 h 682121"/>
                <a:gd name="connsiteX6" fmla="*/ 0 w 1243288"/>
                <a:gd name="connsiteY6" fmla="*/ 642657 h 682121"/>
                <a:gd name="connsiteX0" fmla="*/ 0 w 1243288"/>
                <a:gd name="connsiteY0" fmla="*/ 642657 h 682121"/>
                <a:gd name="connsiteX1" fmla="*/ 614682 w 1243288"/>
                <a:gd name="connsiteY1" fmla="*/ 92 h 682121"/>
                <a:gd name="connsiteX2" fmla="*/ 1243288 w 1243288"/>
                <a:gd name="connsiteY2" fmla="*/ 681619 h 682121"/>
                <a:gd name="connsiteX3" fmla="*/ 1115665 w 1243288"/>
                <a:gd name="connsiteY3" fmla="*/ 682121 h 682121"/>
                <a:gd name="connsiteX4" fmla="*/ 679495 w 1243288"/>
                <a:gd name="connsiteY4" fmla="*/ 97041 h 682121"/>
                <a:gd name="connsiteX5" fmla="*/ 95849 w 1243288"/>
                <a:gd name="connsiteY5" fmla="*/ 646772 h 682121"/>
                <a:gd name="connsiteX6" fmla="*/ 0 w 1243288"/>
                <a:gd name="connsiteY6" fmla="*/ 642657 h 682121"/>
                <a:gd name="connsiteX0" fmla="*/ 0 w 1243288"/>
                <a:gd name="connsiteY0" fmla="*/ 642606 h 682070"/>
                <a:gd name="connsiteX1" fmla="*/ 614682 w 1243288"/>
                <a:gd name="connsiteY1" fmla="*/ 41 h 682070"/>
                <a:gd name="connsiteX2" fmla="*/ 1243288 w 1243288"/>
                <a:gd name="connsiteY2" fmla="*/ 681568 h 682070"/>
                <a:gd name="connsiteX3" fmla="*/ 1115665 w 1243288"/>
                <a:gd name="connsiteY3" fmla="*/ 682070 h 682070"/>
                <a:gd name="connsiteX4" fmla="*/ 679495 w 1243288"/>
                <a:gd name="connsiteY4" fmla="*/ 96990 h 682070"/>
                <a:gd name="connsiteX5" fmla="*/ 95849 w 1243288"/>
                <a:gd name="connsiteY5" fmla="*/ 646721 h 682070"/>
                <a:gd name="connsiteX6" fmla="*/ 0 w 1243288"/>
                <a:gd name="connsiteY6" fmla="*/ 642606 h 682070"/>
                <a:gd name="connsiteX0" fmla="*/ 0 w 1243288"/>
                <a:gd name="connsiteY0" fmla="*/ 649007 h 688471"/>
                <a:gd name="connsiteX1" fmla="*/ 614682 w 1243288"/>
                <a:gd name="connsiteY1" fmla="*/ 6442 h 688471"/>
                <a:gd name="connsiteX2" fmla="*/ 1243288 w 1243288"/>
                <a:gd name="connsiteY2" fmla="*/ 687969 h 688471"/>
                <a:gd name="connsiteX3" fmla="*/ 1115665 w 1243288"/>
                <a:gd name="connsiteY3" fmla="*/ 688471 h 688471"/>
                <a:gd name="connsiteX4" fmla="*/ 679495 w 1243288"/>
                <a:gd name="connsiteY4" fmla="*/ 103391 h 688471"/>
                <a:gd name="connsiteX5" fmla="*/ 95849 w 1243288"/>
                <a:gd name="connsiteY5" fmla="*/ 653122 h 688471"/>
                <a:gd name="connsiteX6" fmla="*/ 0 w 1243288"/>
                <a:gd name="connsiteY6" fmla="*/ 649007 h 688471"/>
                <a:gd name="connsiteX0" fmla="*/ 0 w 1260426"/>
                <a:gd name="connsiteY0" fmla="*/ 648663 h 688127"/>
                <a:gd name="connsiteX1" fmla="*/ 614682 w 1260426"/>
                <a:gd name="connsiteY1" fmla="*/ 6098 h 688127"/>
                <a:gd name="connsiteX2" fmla="*/ 1243288 w 1260426"/>
                <a:gd name="connsiteY2" fmla="*/ 687625 h 688127"/>
                <a:gd name="connsiteX3" fmla="*/ 1115665 w 1260426"/>
                <a:gd name="connsiteY3" fmla="*/ 688127 h 688127"/>
                <a:gd name="connsiteX4" fmla="*/ 679495 w 1260426"/>
                <a:gd name="connsiteY4" fmla="*/ 103047 h 688127"/>
                <a:gd name="connsiteX5" fmla="*/ 95849 w 1260426"/>
                <a:gd name="connsiteY5" fmla="*/ 652778 h 688127"/>
                <a:gd name="connsiteX6" fmla="*/ 0 w 1260426"/>
                <a:gd name="connsiteY6" fmla="*/ 648663 h 688127"/>
                <a:gd name="connsiteX0" fmla="*/ 0 w 1256192"/>
                <a:gd name="connsiteY0" fmla="*/ 642565 h 682029"/>
                <a:gd name="connsiteX1" fmla="*/ 614682 w 1256192"/>
                <a:gd name="connsiteY1" fmla="*/ 0 h 682029"/>
                <a:gd name="connsiteX2" fmla="*/ 1243288 w 1256192"/>
                <a:gd name="connsiteY2" fmla="*/ 681527 h 682029"/>
                <a:gd name="connsiteX3" fmla="*/ 1115665 w 1256192"/>
                <a:gd name="connsiteY3" fmla="*/ 682029 h 682029"/>
                <a:gd name="connsiteX4" fmla="*/ 679495 w 1256192"/>
                <a:gd name="connsiteY4" fmla="*/ 96949 h 682029"/>
                <a:gd name="connsiteX5" fmla="*/ 95849 w 1256192"/>
                <a:gd name="connsiteY5" fmla="*/ 646680 h 682029"/>
                <a:gd name="connsiteX6" fmla="*/ 0 w 1256192"/>
                <a:gd name="connsiteY6" fmla="*/ 642565 h 682029"/>
                <a:gd name="connsiteX0" fmla="*/ 0 w 1256926"/>
                <a:gd name="connsiteY0" fmla="*/ 642565 h 682029"/>
                <a:gd name="connsiteX1" fmla="*/ 614682 w 1256926"/>
                <a:gd name="connsiteY1" fmla="*/ 0 h 682029"/>
                <a:gd name="connsiteX2" fmla="*/ 1243288 w 1256926"/>
                <a:gd name="connsiteY2" fmla="*/ 681527 h 682029"/>
                <a:gd name="connsiteX3" fmla="*/ 1115665 w 1256926"/>
                <a:gd name="connsiteY3" fmla="*/ 682029 h 682029"/>
                <a:gd name="connsiteX4" fmla="*/ 679495 w 1256926"/>
                <a:gd name="connsiteY4" fmla="*/ 96949 h 682029"/>
                <a:gd name="connsiteX5" fmla="*/ 95849 w 1256926"/>
                <a:gd name="connsiteY5" fmla="*/ 646680 h 682029"/>
                <a:gd name="connsiteX6" fmla="*/ 0 w 1256926"/>
                <a:gd name="connsiteY6" fmla="*/ 642565 h 682029"/>
                <a:gd name="connsiteX0" fmla="*/ 0 w 1259526"/>
                <a:gd name="connsiteY0" fmla="*/ 642565 h 682029"/>
                <a:gd name="connsiteX1" fmla="*/ 614682 w 1259526"/>
                <a:gd name="connsiteY1" fmla="*/ 0 h 682029"/>
                <a:gd name="connsiteX2" fmla="*/ 1243288 w 1259526"/>
                <a:gd name="connsiteY2" fmla="*/ 681527 h 682029"/>
                <a:gd name="connsiteX3" fmla="*/ 1115665 w 1259526"/>
                <a:gd name="connsiteY3" fmla="*/ 682029 h 682029"/>
                <a:gd name="connsiteX4" fmla="*/ 679495 w 1259526"/>
                <a:gd name="connsiteY4" fmla="*/ 96949 h 682029"/>
                <a:gd name="connsiteX5" fmla="*/ 95849 w 1259526"/>
                <a:gd name="connsiteY5" fmla="*/ 646680 h 682029"/>
                <a:gd name="connsiteX6" fmla="*/ 0 w 1259526"/>
                <a:gd name="connsiteY6" fmla="*/ 642565 h 682029"/>
                <a:gd name="connsiteX0" fmla="*/ 0 w 1257982"/>
                <a:gd name="connsiteY0" fmla="*/ 650670 h 690134"/>
                <a:gd name="connsiteX1" fmla="*/ 614682 w 1257982"/>
                <a:gd name="connsiteY1" fmla="*/ 8105 h 690134"/>
                <a:gd name="connsiteX2" fmla="*/ 1243288 w 1257982"/>
                <a:gd name="connsiteY2" fmla="*/ 689632 h 690134"/>
                <a:gd name="connsiteX3" fmla="*/ 1115665 w 1257982"/>
                <a:gd name="connsiteY3" fmla="*/ 690134 h 690134"/>
                <a:gd name="connsiteX4" fmla="*/ 679495 w 1257982"/>
                <a:gd name="connsiteY4" fmla="*/ 105054 h 690134"/>
                <a:gd name="connsiteX5" fmla="*/ 95849 w 1257982"/>
                <a:gd name="connsiteY5" fmla="*/ 654785 h 690134"/>
                <a:gd name="connsiteX6" fmla="*/ 0 w 1257982"/>
                <a:gd name="connsiteY6" fmla="*/ 650670 h 690134"/>
                <a:gd name="connsiteX0" fmla="*/ 0 w 1257982"/>
                <a:gd name="connsiteY0" fmla="*/ 650670 h 689632"/>
                <a:gd name="connsiteX1" fmla="*/ 614682 w 1257982"/>
                <a:gd name="connsiteY1" fmla="*/ 8105 h 689632"/>
                <a:gd name="connsiteX2" fmla="*/ 1243288 w 1257982"/>
                <a:gd name="connsiteY2" fmla="*/ 689632 h 689632"/>
                <a:gd name="connsiteX3" fmla="*/ 1141556 w 1257982"/>
                <a:gd name="connsiteY3" fmla="*/ 681962 h 689632"/>
                <a:gd name="connsiteX4" fmla="*/ 679495 w 1257982"/>
                <a:gd name="connsiteY4" fmla="*/ 105054 h 689632"/>
                <a:gd name="connsiteX5" fmla="*/ 95849 w 1257982"/>
                <a:gd name="connsiteY5" fmla="*/ 654785 h 689632"/>
                <a:gd name="connsiteX6" fmla="*/ 0 w 1257982"/>
                <a:gd name="connsiteY6" fmla="*/ 650670 h 689632"/>
                <a:gd name="connsiteX0" fmla="*/ 0 w 1257982"/>
                <a:gd name="connsiteY0" fmla="*/ 650670 h 689632"/>
                <a:gd name="connsiteX1" fmla="*/ 614682 w 1257982"/>
                <a:gd name="connsiteY1" fmla="*/ 8105 h 689632"/>
                <a:gd name="connsiteX2" fmla="*/ 1243288 w 1257982"/>
                <a:gd name="connsiteY2" fmla="*/ 689632 h 689632"/>
                <a:gd name="connsiteX3" fmla="*/ 1141556 w 1257982"/>
                <a:gd name="connsiteY3" fmla="*/ 681962 h 689632"/>
                <a:gd name="connsiteX4" fmla="*/ 679495 w 1257982"/>
                <a:gd name="connsiteY4" fmla="*/ 105054 h 689632"/>
                <a:gd name="connsiteX5" fmla="*/ 95849 w 1257982"/>
                <a:gd name="connsiteY5" fmla="*/ 654785 h 689632"/>
                <a:gd name="connsiteX6" fmla="*/ 0 w 1257982"/>
                <a:gd name="connsiteY6" fmla="*/ 650670 h 689632"/>
                <a:gd name="connsiteX0" fmla="*/ 0 w 1257982"/>
                <a:gd name="connsiteY0" fmla="*/ 650670 h 689632"/>
                <a:gd name="connsiteX1" fmla="*/ 614682 w 1257982"/>
                <a:gd name="connsiteY1" fmla="*/ 8105 h 689632"/>
                <a:gd name="connsiteX2" fmla="*/ 1243288 w 1257982"/>
                <a:gd name="connsiteY2" fmla="*/ 689632 h 689632"/>
                <a:gd name="connsiteX3" fmla="*/ 1141556 w 1257982"/>
                <a:gd name="connsiteY3" fmla="*/ 681962 h 689632"/>
                <a:gd name="connsiteX4" fmla="*/ 679495 w 1257982"/>
                <a:gd name="connsiteY4" fmla="*/ 105054 h 689632"/>
                <a:gd name="connsiteX5" fmla="*/ 95849 w 1257982"/>
                <a:gd name="connsiteY5" fmla="*/ 654785 h 689632"/>
                <a:gd name="connsiteX6" fmla="*/ 0 w 1257982"/>
                <a:gd name="connsiteY6" fmla="*/ 650670 h 689632"/>
                <a:gd name="connsiteX0" fmla="*/ 0 w 1258018"/>
                <a:gd name="connsiteY0" fmla="*/ 652581 h 691543"/>
                <a:gd name="connsiteX1" fmla="*/ 616034 w 1258018"/>
                <a:gd name="connsiteY1" fmla="*/ 8057 h 691543"/>
                <a:gd name="connsiteX2" fmla="*/ 1243288 w 1258018"/>
                <a:gd name="connsiteY2" fmla="*/ 691543 h 691543"/>
                <a:gd name="connsiteX3" fmla="*/ 1141556 w 1258018"/>
                <a:gd name="connsiteY3" fmla="*/ 683873 h 691543"/>
                <a:gd name="connsiteX4" fmla="*/ 679495 w 1258018"/>
                <a:gd name="connsiteY4" fmla="*/ 106965 h 691543"/>
                <a:gd name="connsiteX5" fmla="*/ 95849 w 1258018"/>
                <a:gd name="connsiteY5" fmla="*/ 656696 h 691543"/>
                <a:gd name="connsiteX6" fmla="*/ 0 w 1258018"/>
                <a:gd name="connsiteY6" fmla="*/ 652581 h 691543"/>
                <a:gd name="connsiteX0" fmla="*/ 0 w 1258018"/>
                <a:gd name="connsiteY0" fmla="*/ 652581 h 691543"/>
                <a:gd name="connsiteX1" fmla="*/ 616034 w 1258018"/>
                <a:gd name="connsiteY1" fmla="*/ 8057 h 691543"/>
                <a:gd name="connsiteX2" fmla="*/ 1243288 w 1258018"/>
                <a:gd name="connsiteY2" fmla="*/ 691543 h 691543"/>
                <a:gd name="connsiteX3" fmla="*/ 1141556 w 1258018"/>
                <a:gd name="connsiteY3" fmla="*/ 683873 h 691543"/>
                <a:gd name="connsiteX4" fmla="*/ 679495 w 1258018"/>
                <a:gd name="connsiteY4" fmla="*/ 106965 h 691543"/>
                <a:gd name="connsiteX5" fmla="*/ 95849 w 1258018"/>
                <a:gd name="connsiteY5" fmla="*/ 656696 h 691543"/>
                <a:gd name="connsiteX6" fmla="*/ 0 w 1258018"/>
                <a:gd name="connsiteY6" fmla="*/ 652581 h 691543"/>
                <a:gd name="connsiteX0" fmla="*/ 0 w 1258018"/>
                <a:gd name="connsiteY0" fmla="*/ 652581 h 691543"/>
                <a:gd name="connsiteX1" fmla="*/ 616034 w 1258018"/>
                <a:gd name="connsiteY1" fmla="*/ 8057 h 691543"/>
                <a:gd name="connsiteX2" fmla="*/ 1243288 w 1258018"/>
                <a:gd name="connsiteY2" fmla="*/ 691543 h 691543"/>
                <a:gd name="connsiteX3" fmla="*/ 1141556 w 1258018"/>
                <a:gd name="connsiteY3" fmla="*/ 683873 h 691543"/>
                <a:gd name="connsiteX4" fmla="*/ 679495 w 1258018"/>
                <a:gd name="connsiteY4" fmla="*/ 106965 h 691543"/>
                <a:gd name="connsiteX5" fmla="*/ 95849 w 1258018"/>
                <a:gd name="connsiteY5" fmla="*/ 656696 h 691543"/>
                <a:gd name="connsiteX6" fmla="*/ 0 w 1258018"/>
                <a:gd name="connsiteY6" fmla="*/ 652581 h 691543"/>
                <a:gd name="connsiteX0" fmla="*/ 0 w 1260780"/>
                <a:gd name="connsiteY0" fmla="*/ 618850 h 691543"/>
                <a:gd name="connsiteX1" fmla="*/ 618796 w 1260780"/>
                <a:gd name="connsiteY1" fmla="*/ 8057 h 691543"/>
                <a:gd name="connsiteX2" fmla="*/ 1246050 w 1260780"/>
                <a:gd name="connsiteY2" fmla="*/ 691543 h 691543"/>
                <a:gd name="connsiteX3" fmla="*/ 1144318 w 1260780"/>
                <a:gd name="connsiteY3" fmla="*/ 683873 h 691543"/>
                <a:gd name="connsiteX4" fmla="*/ 682257 w 1260780"/>
                <a:gd name="connsiteY4" fmla="*/ 106965 h 691543"/>
                <a:gd name="connsiteX5" fmla="*/ 98611 w 1260780"/>
                <a:gd name="connsiteY5" fmla="*/ 656696 h 691543"/>
                <a:gd name="connsiteX6" fmla="*/ 0 w 1260780"/>
                <a:gd name="connsiteY6" fmla="*/ 618850 h 691543"/>
                <a:gd name="connsiteX0" fmla="*/ 47 w 1260827"/>
                <a:gd name="connsiteY0" fmla="*/ 618850 h 691543"/>
                <a:gd name="connsiteX1" fmla="*/ 618843 w 1260827"/>
                <a:gd name="connsiteY1" fmla="*/ 8057 h 691543"/>
                <a:gd name="connsiteX2" fmla="*/ 1246097 w 1260827"/>
                <a:gd name="connsiteY2" fmla="*/ 691543 h 691543"/>
                <a:gd name="connsiteX3" fmla="*/ 1144365 w 1260827"/>
                <a:gd name="connsiteY3" fmla="*/ 683873 h 691543"/>
                <a:gd name="connsiteX4" fmla="*/ 682304 w 1260827"/>
                <a:gd name="connsiteY4" fmla="*/ 106965 h 691543"/>
                <a:gd name="connsiteX5" fmla="*/ 98658 w 1260827"/>
                <a:gd name="connsiteY5" fmla="*/ 656696 h 691543"/>
                <a:gd name="connsiteX6" fmla="*/ 47 w 1260827"/>
                <a:gd name="connsiteY6" fmla="*/ 618850 h 691543"/>
                <a:gd name="connsiteX0" fmla="*/ 50 w 1260830"/>
                <a:gd name="connsiteY0" fmla="*/ 618850 h 692510"/>
                <a:gd name="connsiteX1" fmla="*/ 618846 w 1260830"/>
                <a:gd name="connsiteY1" fmla="*/ 8057 h 692510"/>
                <a:gd name="connsiteX2" fmla="*/ 1246100 w 1260830"/>
                <a:gd name="connsiteY2" fmla="*/ 691543 h 692510"/>
                <a:gd name="connsiteX3" fmla="*/ 1144368 w 1260830"/>
                <a:gd name="connsiteY3" fmla="*/ 683873 h 692510"/>
                <a:gd name="connsiteX4" fmla="*/ 682307 w 1260830"/>
                <a:gd name="connsiteY4" fmla="*/ 106965 h 692510"/>
                <a:gd name="connsiteX5" fmla="*/ 98661 w 1260830"/>
                <a:gd name="connsiteY5" fmla="*/ 656696 h 692510"/>
                <a:gd name="connsiteX6" fmla="*/ 50 w 1260830"/>
                <a:gd name="connsiteY6" fmla="*/ 618850 h 692510"/>
                <a:gd name="connsiteX0" fmla="*/ 50 w 1260830"/>
                <a:gd name="connsiteY0" fmla="*/ 618850 h 692510"/>
                <a:gd name="connsiteX1" fmla="*/ 618846 w 1260830"/>
                <a:gd name="connsiteY1" fmla="*/ 8057 h 692510"/>
                <a:gd name="connsiteX2" fmla="*/ 1246100 w 1260830"/>
                <a:gd name="connsiteY2" fmla="*/ 691543 h 692510"/>
                <a:gd name="connsiteX3" fmla="*/ 1144368 w 1260830"/>
                <a:gd name="connsiteY3" fmla="*/ 683873 h 692510"/>
                <a:gd name="connsiteX4" fmla="*/ 682307 w 1260830"/>
                <a:gd name="connsiteY4" fmla="*/ 106965 h 692510"/>
                <a:gd name="connsiteX5" fmla="*/ 98661 w 1260830"/>
                <a:gd name="connsiteY5" fmla="*/ 656696 h 692510"/>
                <a:gd name="connsiteX6" fmla="*/ 50 w 1260830"/>
                <a:gd name="connsiteY6" fmla="*/ 618850 h 692510"/>
                <a:gd name="connsiteX0" fmla="*/ 50 w 1260830"/>
                <a:gd name="connsiteY0" fmla="*/ 618850 h 692510"/>
                <a:gd name="connsiteX1" fmla="*/ 618846 w 1260830"/>
                <a:gd name="connsiteY1" fmla="*/ 8057 h 692510"/>
                <a:gd name="connsiteX2" fmla="*/ 1246100 w 1260830"/>
                <a:gd name="connsiteY2" fmla="*/ 691543 h 692510"/>
                <a:gd name="connsiteX3" fmla="*/ 1144368 w 1260830"/>
                <a:gd name="connsiteY3" fmla="*/ 683873 h 692510"/>
                <a:gd name="connsiteX4" fmla="*/ 682307 w 1260830"/>
                <a:gd name="connsiteY4" fmla="*/ 106965 h 692510"/>
                <a:gd name="connsiteX5" fmla="*/ 98661 w 1260830"/>
                <a:gd name="connsiteY5" fmla="*/ 656696 h 692510"/>
                <a:gd name="connsiteX6" fmla="*/ 50 w 1260830"/>
                <a:gd name="connsiteY6" fmla="*/ 618850 h 692510"/>
                <a:gd name="connsiteX0" fmla="*/ 50 w 1261634"/>
                <a:gd name="connsiteY0" fmla="*/ 620947 h 694607"/>
                <a:gd name="connsiteX1" fmla="*/ 618846 w 1261634"/>
                <a:gd name="connsiteY1" fmla="*/ 10154 h 694607"/>
                <a:gd name="connsiteX2" fmla="*/ 1246100 w 1261634"/>
                <a:gd name="connsiteY2" fmla="*/ 693640 h 694607"/>
                <a:gd name="connsiteX3" fmla="*/ 1144368 w 1261634"/>
                <a:gd name="connsiteY3" fmla="*/ 685970 h 694607"/>
                <a:gd name="connsiteX4" fmla="*/ 682307 w 1261634"/>
                <a:gd name="connsiteY4" fmla="*/ 109062 h 694607"/>
                <a:gd name="connsiteX5" fmla="*/ 98661 w 1261634"/>
                <a:gd name="connsiteY5" fmla="*/ 658793 h 694607"/>
                <a:gd name="connsiteX6" fmla="*/ 50 w 1261634"/>
                <a:gd name="connsiteY6" fmla="*/ 620947 h 694607"/>
                <a:gd name="connsiteX0" fmla="*/ 50 w 1261788"/>
                <a:gd name="connsiteY0" fmla="*/ 620764 h 694424"/>
                <a:gd name="connsiteX1" fmla="*/ 618846 w 1261788"/>
                <a:gd name="connsiteY1" fmla="*/ 9971 h 694424"/>
                <a:gd name="connsiteX2" fmla="*/ 1246100 w 1261788"/>
                <a:gd name="connsiteY2" fmla="*/ 693457 h 694424"/>
                <a:gd name="connsiteX3" fmla="*/ 1144368 w 1261788"/>
                <a:gd name="connsiteY3" fmla="*/ 685787 h 694424"/>
                <a:gd name="connsiteX4" fmla="*/ 682307 w 1261788"/>
                <a:gd name="connsiteY4" fmla="*/ 108879 h 694424"/>
                <a:gd name="connsiteX5" fmla="*/ 98661 w 1261788"/>
                <a:gd name="connsiteY5" fmla="*/ 658610 h 694424"/>
                <a:gd name="connsiteX6" fmla="*/ 50 w 1261788"/>
                <a:gd name="connsiteY6" fmla="*/ 620764 h 694424"/>
                <a:gd name="connsiteX0" fmla="*/ 50 w 1257988"/>
                <a:gd name="connsiteY0" fmla="*/ 620842 h 694502"/>
                <a:gd name="connsiteX1" fmla="*/ 618846 w 1257988"/>
                <a:gd name="connsiteY1" fmla="*/ 10049 h 694502"/>
                <a:gd name="connsiteX2" fmla="*/ 1242180 w 1257988"/>
                <a:gd name="connsiteY2" fmla="*/ 690830 h 694502"/>
                <a:gd name="connsiteX3" fmla="*/ 1144368 w 1257988"/>
                <a:gd name="connsiteY3" fmla="*/ 685865 h 694502"/>
                <a:gd name="connsiteX4" fmla="*/ 682307 w 1257988"/>
                <a:gd name="connsiteY4" fmla="*/ 108957 h 694502"/>
                <a:gd name="connsiteX5" fmla="*/ 98661 w 1257988"/>
                <a:gd name="connsiteY5" fmla="*/ 658688 h 694502"/>
                <a:gd name="connsiteX6" fmla="*/ 50 w 1257988"/>
                <a:gd name="connsiteY6" fmla="*/ 620842 h 694502"/>
                <a:gd name="connsiteX0" fmla="*/ 50 w 1263305"/>
                <a:gd name="connsiteY0" fmla="*/ 620170 h 693830"/>
                <a:gd name="connsiteX1" fmla="*/ 618846 w 1263305"/>
                <a:gd name="connsiteY1" fmla="*/ 9377 h 693830"/>
                <a:gd name="connsiteX2" fmla="*/ 1242180 w 1263305"/>
                <a:gd name="connsiteY2" fmla="*/ 690158 h 693830"/>
                <a:gd name="connsiteX3" fmla="*/ 1144368 w 1263305"/>
                <a:gd name="connsiteY3" fmla="*/ 685193 h 693830"/>
                <a:gd name="connsiteX4" fmla="*/ 682307 w 1263305"/>
                <a:gd name="connsiteY4" fmla="*/ 108285 h 693830"/>
                <a:gd name="connsiteX5" fmla="*/ 98661 w 1263305"/>
                <a:gd name="connsiteY5" fmla="*/ 658016 h 693830"/>
                <a:gd name="connsiteX6" fmla="*/ 50 w 1263305"/>
                <a:gd name="connsiteY6" fmla="*/ 620170 h 693830"/>
                <a:gd name="connsiteX0" fmla="*/ 50 w 1262835"/>
                <a:gd name="connsiteY0" fmla="*/ 623818 h 697478"/>
                <a:gd name="connsiteX1" fmla="*/ 618846 w 1262835"/>
                <a:gd name="connsiteY1" fmla="*/ 13025 h 697478"/>
                <a:gd name="connsiteX2" fmla="*/ 1242180 w 1262835"/>
                <a:gd name="connsiteY2" fmla="*/ 693806 h 697478"/>
                <a:gd name="connsiteX3" fmla="*/ 1144368 w 1262835"/>
                <a:gd name="connsiteY3" fmla="*/ 688841 h 697478"/>
                <a:gd name="connsiteX4" fmla="*/ 682307 w 1262835"/>
                <a:gd name="connsiteY4" fmla="*/ 111933 h 697478"/>
                <a:gd name="connsiteX5" fmla="*/ 98661 w 1262835"/>
                <a:gd name="connsiteY5" fmla="*/ 661664 h 697478"/>
                <a:gd name="connsiteX6" fmla="*/ 50 w 1262835"/>
                <a:gd name="connsiteY6" fmla="*/ 623818 h 697478"/>
                <a:gd name="connsiteX0" fmla="*/ 50 w 1262835"/>
                <a:gd name="connsiteY0" fmla="*/ 623818 h 953888"/>
                <a:gd name="connsiteX1" fmla="*/ 618846 w 1262835"/>
                <a:gd name="connsiteY1" fmla="*/ 13025 h 953888"/>
                <a:gd name="connsiteX2" fmla="*/ 1242180 w 1262835"/>
                <a:gd name="connsiteY2" fmla="*/ 693806 h 953888"/>
                <a:gd name="connsiteX3" fmla="*/ 813085 w 1262835"/>
                <a:gd name="connsiteY3" fmla="*/ 953888 h 953888"/>
                <a:gd name="connsiteX4" fmla="*/ 1144368 w 1262835"/>
                <a:gd name="connsiteY4" fmla="*/ 688841 h 953888"/>
                <a:gd name="connsiteX5" fmla="*/ 682307 w 1262835"/>
                <a:gd name="connsiteY5" fmla="*/ 111933 h 953888"/>
                <a:gd name="connsiteX6" fmla="*/ 98661 w 1262835"/>
                <a:gd name="connsiteY6" fmla="*/ 661664 h 953888"/>
                <a:gd name="connsiteX7" fmla="*/ 50 w 1262835"/>
                <a:gd name="connsiteY7" fmla="*/ 623818 h 95388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4368 w 1262835"/>
                <a:gd name="connsiteY5" fmla="*/ 688841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4368 w 1262835"/>
                <a:gd name="connsiteY5" fmla="*/ 688841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4368 w 1262835"/>
                <a:gd name="connsiteY5" fmla="*/ 688841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4368 w 1262835"/>
                <a:gd name="connsiteY5" fmla="*/ 688841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4368 w 1262835"/>
                <a:gd name="connsiteY5" fmla="*/ 688841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5358"/>
                <a:gd name="connsiteX1" fmla="*/ 618846 w 1262835"/>
                <a:gd name="connsiteY1" fmla="*/ 13025 h 1065358"/>
                <a:gd name="connsiteX2" fmla="*/ 1242180 w 1262835"/>
                <a:gd name="connsiteY2" fmla="*/ 693806 h 1065358"/>
                <a:gd name="connsiteX3" fmla="*/ 820021 w 1262835"/>
                <a:gd name="connsiteY3" fmla="*/ 1057041 h 1065358"/>
                <a:gd name="connsiteX4" fmla="*/ 813085 w 1262835"/>
                <a:gd name="connsiteY4" fmla="*/ 953888 h 1065358"/>
                <a:gd name="connsiteX5" fmla="*/ 1140311 w 1262835"/>
                <a:gd name="connsiteY5" fmla="*/ 694720 h 1065358"/>
                <a:gd name="connsiteX6" fmla="*/ 682307 w 1262835"/>
                <a:gd name="connsiteY6" fmla="*/ 111933 h 1065358"/>
                <a:gd name="connsiteX7" fmla="*/ 98661 w 1262835"/>
                <a:gd name="connsiteY7" fmla="*/ 661664 h 1065358"/>
                <a:gd name="connsiteX8" fmla="*/ 50 w 1262835"/>
                <a:gd name="connsiteY8" fmla="*/ 623818 h 1065358"/>
                <a:gd name="connsiteX0" fmla="*/ 50 w 1262835"/>
                <a:gd name="connsiteY0" fmla="*/ 623818 h 1064958"/>
                <a:gd name="connsiteX1" fmla="*/ 618846 w 1262835"/>
                <a:gd name="connsiteY1" fmla="*/ 13025 h 1064958"/>
                <a:gd name="connsiteX2" fmla="*/ 1242180 w 1262835"/>
                <a:gd name="connsiteY2" fmla="*/ 693806 h 1064958"/>
                <a:gd name="connsiteX3" fmla="*/ 820021 w 1262835"/>
                <a:gd name="connsiteY3" fmla="*/ 1057041 h 1064958"/>
                <a:gd name="connsiteX4" fmla="*/ 813222 w 1262835"/>
                <a:gd name="connsiteY4" fmla="*/ 945303 h 1064958"/>
                <a:gd name="connsiteX5" fmla="*/ 1140311 w 1262835"/>
                <a:gd name="connsiteY5" fmla="*/ 694720 h 1064958"/>
                <a:gd name="connsiteX6" fmla="*/ 682307 w 1262835"/>
                <a:gd name="connsiteY6" fmla="*/ 111933 h 1064958"/>
                <a:gd name="connsiteX7" fmla="*/ 98661 w 1262835"/>
                <a:gd name="connsiteY7" fmla="*/ 661664 h 1064958"/>
                <a:gd name="connsiteX8" fmla="*/ 50 w 1262835"/>
                <a:gd name="connsiteY8" fmla="*/ 623818 h 1064958"/>
                <a:gd name="connsiteX0" fmla="*/ 50 w 1262835"/>
                <a:gd name="connsiteY0" fmla="*/ 623818 h 1064958"/>
                <a:gd name="connsiteX1" fmla="*/ 618846 w 1262835"/>
                <a:gd name="connsiteY1" fmla="*/ 13025 h 1064958"/>
                <a:gd name="connsiteX2" fmla="*/ 1242180 w 1262835"/>
                <a:gd name="connsiteY2" fmla="*/ 693806 h 1064958"/>
                <a:gd name="connsiteX3" fmla="*/ 820021 w 1262835"/>
                <a:gd name="connsiteY3" fmla="*/ 1057041 h 1064958"/>
                <a:gd name="connsiteX4" fmla="*/ 813222 w 1262835"/>
                <a:gd name="connsiteY4" fmla="*/ 945303 h 1064958"/>
                <a:gd name="connsiteX5" fmla="*/ 1140311 w 1262835"/>
                <a:gd name="connsiteY5" fmla="*/ 694720 h 1064958"/>
                <a:gd name="connsiteX6" fmla="*/ 682307 w 1262835"/>
                <a:gd name="connsiteY6" fmla="*/ 111933 h 1064958"/>
                <a:gd name="connsiteX7" fmla="*/ 98661 w 1262835"/>
                <a:gd name="connsiteY7" fmla="*/ 661664 h 1064958"/>
                <a:gd name="connsiteX8" fmla="*/ 50 w 1262835"/>
                <a:gd name="connsiteY8" fmla="*/ 623818 h 1064958"/>
                <a:gd name="connsiteX0" fmla="*/ 50 w 1262835"/>
                <a:gd name="connsiteY0" fmla="*/ 623818 h 1061526"/>
                <a:gd name="connsiteX1" fmla="*/ 618846 w 1262835"/>
                <a:gd name="connsiteY1" fmla="*/ 13025 h 1061526"/>
                <a:gd name="connsiteX2" fmla="*/ 1242180 w 1262835"/>
                <a:gd name="connsiteY2" fmla="*/ 693806 h 1061526"/>
                <a:gd name="connsiteX3" fmla="*/ 820021 w 1262835"/>
                <a:gd name="connsiteY3" fmla="*/ 1057041 h 1061526"/>
                <a:gd name="connsiteX4" fmla="*/ 503496 w 1262835"/>
                <a:gd name="connsiteY4" fmla="*/ 693973 h 1061526"/>
                <a:gd name="connsiteX5" fmla="*/ 813222 w 1262835"/>
                <a:gd name="connsiteY5" fmla="*/ 945303 h 1061526"/>
                <a:gd name="connsiteX6" fmla="*/ 1140311 w 1262835"/>
                <a:gd name="connsiteY6" fmla="*/ 694720 h 1061526"/>
                <a:gd name="connsiteX7" fmla="*/ 682307 w 1262835"/>
                <a:gd name="connsiteY7" fmla="*/ 111933 h 1061526"/>
                <a:gd name="connsiteX8" fmla="*/ 98661 w 1262835"/>
                <a:gd name="connsiteY8" fmla="*/ 661664 h 1061526"/>
                <a:gd name="connsiteX9" fmla="*/ 50 w 1262835"/>
                <a:gd name="connsiteY9" fmla="*/ 623818 h 1061526"/>
                <a:gd name="connsiteX0" fmla="*/ 50 w 1262835"/>
                <a:gd name="connsiteY0" fmla="*/ 623818 h 1065775"/>
                <a:gd name="connsiteX1" fmla="*/ 618846 w 1262835"/>
                <a:gd name="connsiteY1" fmla="*/ 13025 h 1065775"/>
                <a:gd name="connsiteX2" fmla="*/ 1242180 w 1262835"/>
                <a:gd name="connsiteY2" fmla="*/ 693806 h 1065775"/>
                <a:gd name="connsiteX3" fmla="*/ 820021 w 1262835"/>
                <a:gd name="connsiteY3" fmla="*/ 1057041 h 1065775"/>
                <a:gd name="connsiteX4" fmla="*/ 456943 w 1262835"/>
                <a:gd name="connsiteY4" fmla="*/ 878835 h 1065775"/>
                <a:gd name="connsiteX5" fmla="*/ 503496 w 1262835"/>
                <a:gd name="connsiteY5" fmla="*/ 693973 h 1065775"/>
                <a:gd name="connsiteX6" fmla="*/ 813222 w 1262835"/>
                <a:gd name="connsiteY6" fmla="*/ 945303 h 1065775"/>
                <a:gd name="connsiteX7" fmla="*/ 1140311 w 1262835"/>
                <a:gd name="connsiteY7" fmla="*/ 694720 h 1065775"/>
                <a:gd name="connsiteX8" fmla="*/ 682307 w 1262835"/>
                <a:gd name="connsiteY8" fmla="*/ 111933 h 1065775"/>
                <a:gd name="connsiteX9" fmla="*/ 98661 w 1262835"/>
                <a:gd name="connsiteY9" fmla="*/ 661664 h 1065775"/>
                <a:gd name="connsiteX10" fmla="*/ 50 w 1262835"/>
                <a:gd name="connsiteY10" fmla="*/ 623818 h 1065775"/>
                <a:gd name="connsiteX0" fmla="*/ 50 w 1262835"/>
                <a:gd name="connsiteY0" fmla="*/ 623818 h 1067039"/>
                <a:gd name="connsiteX1" fmla="*/ 618846 w 1262835"/>
                <a:gd name="connsiteY1" fmla="*/ 13025 h 1067039"/>
                <a:gd name="connsiteX2" fmla="*/ 1242180 w 1262835"/>
                <a:gd name="connsiteY2" fmla="*/ 693806 h 1067039"/>
                <a:gd name="connsiteX3" fmla="*/ 820021 w 1262835"/>
                <a:gd name="connsiteY3" fmla="*/ 1057041 h 1067039"/>
                <a:gd name="connsiteX4" fmla="*/ 456943 w 1262835"/>
                <a:gd name="connsiteY4" fmla="*/ 878835 h 1067039"/>
                <a:gd name="connsiteX5" fmla="*/ 503496 w 1262835"/>
                <a:gd name="connsiteY5" fmla="*/ 693973 h 1067039"/>
                <a:gd name="connsiteX6" fmla="*/ 813222 w 1262835"/>
                <a:gd name="connsiteY6" fmla="*/ 945303 h 1067039"/>
                <a:gd name="connsiteX7" fmla="*/ 1140311 w 1262835"/>
                <a:gd name="connsiteY7" fmla="*/ 694720 h 1067039"/>
                <a:gd name="connsiteX8" fmla="*/ 682307 w 1262835"/>
                <a:gd name="connsiteY8" fmla="*/ 111933 h 1067039"/>
                <a:gd name="connsiteX9" fmla="*/ 98661 w 1262835"/>
                <a:gd name="connsiteY9" fmla="*/ 661664 h 1067039"/>
                <a:gd name="connsiteX10" fmla="*/ 50 w 1262835"/>
                <a:gd name="connsiteY10" fmla="*/ 623818 h 1067039"/>
                <a:gd name="connsiteX0" fmla="*/ 50 w 1262835"/>
                <a:gd name="connsiteY0" fmla="*/ 623818 h 1062202"/>
                <a:gd name="connsiteX1" fmla="*/ 618846 w 1262835"/>
                <a:gd name="connsiteY1" fmla="*/ 13025 h 1062202"/>
                <a:gd name="connsiteX2" fmla="*/ 1242180 w 1262835"/>
                <a:gd name="connsiteY2" fmla="*/ 693806 h 1062202"/>
                <a:gd name="connsiteX3" fmla="*/ 820021 w 1262835"/>
                <a:gd name="connsiteY3" fmla="*/ 1057041 h 1062202"/>
                <a:gd name="connsiteX4" fmla="*/ 456943 w 1262835"/>
                <a:gd name="connsiteY4" fmla="*/ 878835 h 1062202"/>
                <a:gd name="connsiteX5" fmla="*/ 503496 w 1262835"/>
                <a:gd name="connsiteY5" fmla="*/ 693973 h 1062202"/>
                <a:gd name="connsiteX6" fmla="*/ 813222 w 1262835"/>
                <a:gd name="connsiteY6" fmla="*/ 945303 h 1062202"/>
                <a:gd name="connsiteX7" fmla="*/ 1140311 w 1262835"/>
                <a:gd name="connsiteY7" fmla="*/ 694720 h 1062202"/>
                <a:gd name="connsiteX8" fmla="*/ 682307 w 1262835"/>
                <a:gd name="connsiteY8" fmla="*/ 111933 h 1062202"/>
                <a:gd name="connsiteX9" fmla="*/ 98661 w 1262835"/>
                <a:gd name="connsiteY9" fmla="*/ 661664 h 1062202"/>
                <a:gd name="connsiteX10" fmla="*/ 50 w 1262835"/>
                <a:gd name="connsiteY10" fmla="*/ 623818 h 1062202"/>
                <a:gd name="connsiteX0" fmla="*/ 50 w 1262835"/>
                <a:gd name="connsiteY0" fmla="*/ 623818 h 1059249"/>
                <a:gd name="connsiteX1" fmla="*/ 618846 w 1262835"/>
                <a:gd name="connsiteY1" fmla="*/ 13025 h 1059249"/>
                <a:gd name="connsiteX2" fmla="*/ 1242180 w 1262835"/>
                <a:gd name="connsiteY2" fmla="*/ 693806 h 1059249"/>
                <a:gd name="connsiteX3" fmla="*/ 820021 w 1262835"/>
                <a:gd name="connsiteY3" fmla="*/ 1057041 h 1059249"/>
                <a:gd name="connsiteX4" fmla="*/ 456943 w 1262835"/>
                <a:gd name="connsiteY4" fmla="*/ 878835 h 1059249"/>
                <a:gd name="connsiteX5" fmla="*/ 503496 w 1262835"/>
                <a:gd name="connsiteY5" fmla="*/ 693973 h 1059249"/>
                <a:gd name="connsiteX6" fmla="*/ 813222 w 1262835"/>
                <a:gd name="connsiteY6" fmla="*/ 945303 h 1059249"/>
                <a:gd name="connsiteX7" fmla="*/ 1140311 w 1262835"/>
                <a:gd name="connsiteY7" fmla="*/ 694720 h 1059249"/>
                <a:gd name="connsiteX8" fmla="*/ 682307 w 1262835"/>
                <a:gd name="connsiteY8" fmla="*/ 111933 h 1059249"/>
                <a:gd name="connsiteX9" fmla="*/ 98661 w 1262835"/>
                <a:gd name="connsiteY9" fmla="*/ 661664 h 1059249"/>
                <a:gd name="connsiteX10" fmla="*/ 50 w 1262835"/>
                <a:gd name="connsiteY10" fmla="*/ 623818 h 1059249"/>
                <a:gd name="connsiteX0" fmla="*/ 50 w 1262835"/>
                <a:gd name="connsiteY0" fmla="*/ 623818 h 1060808"/>
                <a:gd name="connsiteX1" fmla="*/ 618846 w 1262835"/>
                <a:gd name="connsiteY1" fmla="*/ 13025 h 1060808"/>
                <a:gd name="connsiteX2" fmla="*/ 1242180 w 1262835"/>
                <a:gd name="connsiteY2" fmla="*/ 693806 h 1060808"/>
                <a:gd name="connsiteX3" fmla="*/ 820021 w 1262835"/>
                <a:gd name="connsiteY3" fmla="*/ 1057041 h 1060808"/>
                <a:gd name="connsiteX4" fmla="*/ 456943 w 1262835"/>
                <a:gd name="connsiteY4" fmla="*/ 878835 h 1060808"/>
                <a:gd name="connsiteX5" fmla="*/ 503496 w 1262835"/>
                <a:gd name="connsiteY5" fmla="*/ 693973 h 1060808"/>
                <a:gd name="connsiteX6" fmla="*/ 813222 w 1262835"/>
                <a:gd name="connsiteY6" fmla="*/ 945303 h 1060808"/>
                <a:gd name="connsiteX7" fmla="*/ 1140311 w 1262835"/>
                <a:gd name="connsiteY7" fmla="*/ 694720 h 1060808"/>
                <a:gd name="connsiteX8" fmla="*/ 682307 w 1262835"/>
                <a:gd name="connsiteY8" fmla="*/ 111933 h 1060808"/>
                <a:gd name="connsiteX9" fmla="*/ 98661 w 1262835"/>
                <a:gd name="connsiteY9" fmla="*/ 661664 h 1060808"/>
                <a:gd name="connsiteX10" fmla="*/ 50 w 1262835"/>
                <a:gd name="connsiteY10" fmla="*/ 623818 h 1060808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03496 w 1262835"/>
                <a:gd name="connsiteY5" fmla="*/ 693973 h 1061194"/>
                <a:gd name="connsiteX6" fmla="*/ 813222 w 1262835"/>
                <a:gd name="connsiteY6" fmla="*/ 945303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03496 w 1262835"/>
                <a:gd name="connsiteY5" fmla="*/ 693973 h 1061194"/>
                <a:gd name="connsiteX6" fmla="*/ 813222 w 1262835"/>
                <a:gd name="connsiteY6" fmla="*/ 945303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03496 w 1262835"/>
                <a:gd name="connsiteY5" fmla="*/ 693973 h 1061194"/>
                <a:gd name="connsiteX6" fmla="*/ 813222 w 1262835"/>
                <a:gd name="connsiteY6" fmla="*/ 945303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03496 w 1262835"/>
                <a:gd name="connsiteY5" fmla="*/ 693973 h 1061194"/>
                <a:gd name="connsiteX6" fmla="*/ 811125 w 1262835"/>
                <a:gd name="connsiteY6" fmla="*/ 952535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03496 w 1262835"/>
                <a:gd name="connsiteY5" fmla="*/ 693973 h 1061194"/>
                <a:gd name="connsiteX6" fmla="*/ 811125 w 1262835"/>
                <a:gd name="connsiteY6" fmla="*/ 952535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03496 w 1262835"/>
                <a:gd name="connsiteY5" fmla="*/ 693973 h 1061194"/>
                <a:gd name="connsiteX6" fmla="*/ 811125 w 1262835"/>
                <a:gd name="connsiteY6" fmla="*/ 952535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1474 w 1262835"/>
                <a:gd name="connsiteY5" fmla="*/ 690798 h 1061194"/>
                <a:gd name="connsiteX6" fmla="*/ 811125 w 1262835"/>
                <a:gd name="connsiteY6" fmla="*/ 952535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1474 w 1262835"/>
                <a:gd name="connsiteY5" fmla="*/ 690798 h 1061194"/>
                <a:gd name="connsiteX6" fmla="*/ 811125 w 1262835"/>
                <a:gd name="connsiteY6" fmla="*/ 952535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1474 w 1262835"/>
                <a:gd name="connsiteY5" fmla="*/ 690798 h 1061194"/>
                <a:gd name="connsiteX6" fmla="*/ 811125 w 1262835"/>
                <a:gd name="connsiteY6" fmla="*/ 952535 h 1061194"/>
                <a:gd name="connsiteX7" fmla="*/ 1140311 w 1262835"/>
                <a:gd name="connsiteY7" fmla="*/ 694720 h 1061194"/>
                <a:gd name="connsiteX8" fmla="*/ 682307 w 1262835"/>
                <a:gd name="connsiteY8" fmla="*/ 111933 h 1061194"/>
                <a:gd name="connsiteX9" fmla="*/ 98661 w 1262835"/>
                <a:gd name="connsiteY9" fmla="*/ 661664 h 1061194"/>
                <a:gd name="connsiteX10" fmla="*/ 50 w 1262835"/>
                <a:gd name="connsiteY1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511474 w 1262835"/>
                <a:gd name="connsiteY6" fmla="*/ 690798 h 1061194"/>
                <a:gd name="connsiteX7" fmla="*/ 811125 w 1262835"/>
                <a:gd name="connsiteY7" fmla="*/ 952535 h 1061194"/>
                <a:gd name="connsiteX8" fmla="*/ 1140311 w 1262835"/>
                <a:gd name="connsiteY8" fmla="*/ 694720 h 1061194"/>
                <a:gd name="connsiteX9" fmla="*/ 682307 w 1262835"/>
                <a:gd name="connsiteY9" fmla="*/ 111933 h 1061194"/>
                <a:gd name="connsiteX10" fmla="*/ 98661 w 1262835"/>
                <a:gd name="connsiteY10" fmla="*/ 661664 h 1061194"/>
                <a:gd name="connsiteX11" fmla="*/ 50 w 1262835"/>
                <a:gd name="connsiteY1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615826 w 1262835"/>
                <a:gd name="connsiteY6" fmla="*/ 485062 h 1061194"/>
                <a:gd name="connsiteX7" fmla="*/ 511474 w 1262835"/>
                <a:gd name="connsiteY7" fmla="*/ 690798 h 1061194"/>
                <a:gd name="connsiteX8" fmla="*/ 811125 w 1262835"/>
                <a:gd name="connsiteY8" fmla="*/ 952535 h 1061194"/>
                <a:gd name="connsiteX9" fmla="*/ 1140311 w 1262835"/>
                <a:gd name="connsiteY9" fmla="*/ 694720 h 1061194"/>
                <a:gd name="connsiteX10" fmla="*/ 682307 w 1262835"/>
                <a:gd name="connsiteY10" fmla="*/ 111933 h 1061194"/>
                <a:gd name="connsiteX11" fmla="*/ 98661 w 1262835"/>
                <a:gd name="connsiteY11" fmla="*/ 661664 h 1061194"/>
                <a:gd name="connsiteX12" fmla="*/ 50 w 1262835"/>
                <a:gd name="connsiteY1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6773 w 1262835"/>
                <a:gd name="connsiteY6" fmla="*/ 394282 h 1061194"/>
                <a:gd name="connsiteX7" fmla="*/ 615826 w 1262835"/>
                <a:gd name="connsiteY7" fmla="*/ 485062 h 1061194"/>
                <a:gd name="connsiteX8" fmla="*/ 511474 w 1262835"/>
                <a:gd name="connsiteY8" fmla="*/ 690798 h 1061194"/>
                <a:gd name="connsiteX9" fmla="*/ 811125 w 1262835"/>
                <a:gd name="connsiteY9" fmla="*/ 952535 h 1061194"/>
                <a:gd name="connsiteX10" fmla="*/ 1140311 w 1262835"/>
                <a:gd name="connsiteY10" fmla="*/ 694720 h 1061194"/>
                <a:gd name="connsiteX11" fmla="*/ 682307 w 1262835"/>
                <a:gd name="connsiteY11" fmla="*/ 111933 h 1061194"/>
                <a:gd name="connsiteX12" fmla="*/ 98661 w 1262835"/>
                <a:gd name="connsiteY12" fmla="*/ 661664 h 1061194"/>
                <a:gd name="connsiteX13" fmla="*/ 50 w 1262835"/>
                <a:gd name="connsiteY13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6773 w 1262835"/>
                <a:gd name="connsiteY6" fmla="*/ 394282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6773 w 1262835"/>
                <a:gd name="connsiteY6" fmla="*/ 394282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6773 w 1262835"/>
                <a:gd name="connsiteY6" fmla="*/ 394282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8124 w 1262835"/>
                <a:gd name="connsiteY6" fmla="*/ 392322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8124 w 1262835"/>
                <a:gd name="connsiteY6" fmla="*/ 392322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88124 w 1262835"/>
                <a:gd name="connsiteY6" fmla="*/ 392322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844161 w 1262835"/>
                <a:gd name="connsiteY7" fmla="*/ 497964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839497 w 1262835"/>
                <a:gd name="connsiteY7" fmla="*/ 500532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841457 w 1262835"/>
                <a:gd name="connsiteY7" fmla="*/ 501885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841457 w 1262835"/>
                <a:gd name="connsiteY7" fmla="*/ 501885 h 1061194"/>
                <a:gd name="connsiteX8" fmla="*/ 615826 w 1262835"/>
                <a:gd name="connsiteY8" fmla="*/ 485062 h 1061194"/>
                <a:gd name="connsiteX9" fmla="*/ 511474 w 1262835"/>
                <a:gd name="connsiteY9" fmla="*/ 690798 h 1061194"/>
                <a:gd name="connsiteX10" fmla="*/ 811125 w 1262835"/>
                <a:gd name="connsiteY10" fmla="*/ 952535 h 1061194"/>
                <a:gd name="connsiteX11" fmla="*/ 1140311 w 1262835"/>
                <a:gd name="connsiteY11" fmla="*/ 694720 h 1061194"/>
                <a:gd name="connsiteX12" fmla="*/ 682307 w 1262835"/>
                <a:gd name="connsiteY12" fmla="*/ 111933 h 1061194"/>
                <a:gd name="connsiteX13" fmla="*/ 98661 w 1262835"/>
                <a:gd name="connsiteY13" fmla="*/ 661664 h 1061194"/>
                <a:gd name="connsiteX14" fmla="*/ 50 w 1262835"/>
                <a:gd name="connsiteY1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4314 w 1262835"/>
                <a:gd name="connsiteY7" fmla="*/ 655430 h 1061194"/>
                <a:gd name="connsiteX8" fmla="*/ 841457 w 1262835"/>
                <a:gd name="connsiteY8" fmla="*/ 501885 h 1061194"/>
                <a:gd name="connsiteX9" fmla="*/ 615826 w 1262835"/>
                <a:gd name="connsiteY9" fmla="*/ 485062 h 1061194"/>
                <a:gd name="connsiteX10" fmla="*/ 511474 w 1262835"/>
                <a:gd name="connsiteY10" fmla="*/ 690798 h 1061194"/>
                <a:gd name="connsiteX11" fmla="*/ 811125 w 1262835"/>
                <a:gd name="connsiteY11" fmla="*/ 952535 h 1061194"/>
                <a:gd name="connsiteX12" fmla="*/ 1140311 w 1262835"/>
                <a:gd name="connsiteY12" fmla="*/ 694720 h 1061194"/>
                <a:gd name="connsiteX13" fmla="*/ 682307 w 1262835"/>
                <a:gd name="connsiteY13" fmla="*/ 111933 h 1061194"/>
                <a:gd name="connsiteX14" fmla="*/ 98661 w 1262835"/>
                <a:gd name="connsiteY14" fmla="*/ 661664 h 1061194"/>
                <a:gd name="connsiteX15" fmla="*/ 50 w 1262835"/>
                <a:gd name="connsiteY15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4314 w 1262835"/>
                <a:gd name="connsiteY7" fmla="*/ 655430 h 1061194"/>
                <a:gd name="connsiteX8" fmla="*/ 841457 w 1262835"/>
                <a:gd name="connsiteY8" fmla="*/ 501885 h 1061194"/>
                <a:gd name="connsiteX9" fmla="*/ 615826 w 1262835"/>
                <a:gd name="connsiteY9" fmla="*/ 485062 h 1061194"/>
                <a:gd name="connsiteX10" fmla="*/ 511474 w 1262835"/>
                <a:gd name="connsiteY10" fmla="*/ 690798 h 1061194"/>
                <a:gd name="connsiteX11" fmla="*/ 811125 w 1262835"/>
                <a:gd name="connsiteY11" fmla="*/ 952535 h 1061194"/>
                <a:gd name="connsiteX12" fmla="*/ 1140311 w 1262835"/>
                <a:gd name="connsiteY12" fmla="*/ 694720 h 1061194"/>
                <a:gd name="connsiteX13" fmla="*/ 682307 w 1262835"/>
                <a:gd name="connsiteY13" fmla="*/ 111933 h 1061194"/>
                <a:gd name="connsiteX14" fmla="*/ 98661 w 1262835"/>
                <a:gd name="connsiteY14" fmla="*/ 661664 h 1061194"/>
                <a:gd name="connsiteX15" fmla="*/ 50 w 1262835"/>
                <a:gd name="connsiteY15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4314 w 1262835"/>
                <a:gd name="connsiteY7" fmla="*/ 655430 h 1061194"/>
                <a:gd name="connsiteX8" fmla="*/ 841457 w 1262835"/>
                <a:gd name="connsiteY8" fmla="*/ 501885 h 1061194"/>
                <a:gd name="connsiteX9" fmla="*/ 615826 w 1262835"/>
                <a:gd name="connsiteY9" fmla="*/ 485062 h 1061194"/>
                <a:gd name="connsiteX10" fmla="*/ 511474 w 1262835"/>
                <a:gd name="connsiteY10" fmla="*/ 690798 h 1061194"/>
                <a:gd name="connsiteX11" fmla="*/ 811125 w 1262835"/>
                <a:gd name="connsiteY11" fmla="*/ 952535 h 1061194"/>
                <a:gd name="connsiteX12" fmla="*/ 1140311 w 1262835"/>
                <a:gd name="connsiteY12" fmla="*/ 694720 h 1061194"/>
                <a:gd name="connsiteX13" fmla="*/ 682307 w 1262835"/>
                <a:gd name="connsiteY13" fmla="*/ 111933 h 1061194"/>
                <a:gd name="connsiteX14" fmla="*/ 98661 w 1262835"/>
                <a:gd name="connsiteY14" fmla="*/ 661664 h 1061194"/>
                <a:gd name="connsiteX15" fmla="*/ 50 w 1262835"/>
                <a:gd name="connsiteY15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4314 w 1262835"/>
                <a:gd name="connsiteY7" fmla="*/ 655430 h 1061194"/>
                <a:gd name="connsiteX8" fmla="*/ 841457 w 1262835"/>
                <a:gd name="connsiteY8" fmla="*/ 501885 h 1061194"/>
                <a:gd name="connsiteX9" fmla="*/ 615826 w 1262835"/>
                <a:gd name="connsiteY9" fmla="*/ 485062 h 1061194"/>
                <a:gd name="connsiteX10" fmla="*/ 511474 w 1262835"/>
                <a:gd name="connsiteY10" fmla="*/ 690798 h 1061194"/>
                <a:gd name="connsiteX11" fmla="*/ 811125 w 1262835"/>
                <a:gd name="connsiteY11" fmla="*/ 952535 h 1061194"/>
                <a:gd name="connsiteX12" fmla="*/ 1140311 w 1262835"/>
                <a:gd name="connsiteY12" fmla="*/ 694720 h 1061194"/>
                <a:gd name="connsiteX13" fmla="*/ 682307 w 1262835"/>
                <a:gd name="connsiteY13" fmla="*/ 111933 h 1061194"/>
                <a:gd name="connsiteX14" fmla="*/ 98661 w 1262835"/>
                <a:gd name="connsiteY14" fmla="*/ 661664 h 1061194"/>
                <a:gd name="connsiteX15" fmla="*/ 50 w 1262835"/>
                <a:gd name="connsiteY15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841457 w 1262835"/>
                <a:gd name="connsiteY8" fmla="*/ 501885 h 1061194"/>
                <a:gd name="connsiteX9" fmla="*/ 615826 w 1262835"/>
                <a:gd name="connsiteY9" fmla="*/ 485062 h 1061194"/>
                <a:gd name="connsiteX10" fmla="*/ 511474 w 1262835"/>
                <a:gd name="connsiteY10" fmla="*/ 690798 h 1061194"/>
                <a:gd name="connsiteX11" fmla="*/ 811125 w 1262835"/>
                <a:gd name="connsiteY11" fmla="*/ 952535 h 1061194"/>
                <a:gd name="connsiteX12" fmla="*/ 1140311 w 1262835"/>
                <a:gd name="connsiteY12" fmla="*/ 694720 h 1061194"/>
                <a:gd name="connsiteX13" fmla="*/ 682307 w 1262835"/>
                <a:gd name="connsiteY13" fmla="*/ 111933 h 1061194"/>
                <a:gd name="connsiteX14" fmla="*/ 98661 w 1262835"/>
                <a:gd name="connsiteY14" fmla="*/ 661664 h 1061194"/>
                <a:gd name="connsiteX15" fmla="*/ 50 w 1262835"/>
                <a:gd name="connsiteY15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841457 w 1262835"/>
                <a:gd name="connsiteY8" fmla="*/ 501885 h 1061194"/>
                <a:gd name="connsiteX9" fmla="*/ 615826 w 1262835"/>
                <a:gd name="connsiteY9" fmla="*/ 485062 h 1061194"/>
                <a:gd name="connsiteX10" fmla="*/ 511474 w 1262835"/>
                <a:gd name="connsiteY10" fmla="*/ 690798 h 1061194"/>
                <a:gd name="connsiteX11" fmla="*/ 811125 w 1262835"/>
                <a:gd name="connsiteY11" fmla="*/ 952535 h 1061194"/>
                <a:gd name="connsiteX12" fmla="*/ 1140311 w 1262835"/>
                <a:gd name="connsiteY12" fmla="*/ 694720 h 1061194"/>
                <a:gd name="connsiteX13" fmla="*/ 682307 w 1262835"/>
                <a:gd name="connsiteY13" fmla="*/ 111933 h 1061194"/>
                <a:gd name="connsiteX14" fmla="*/ 98661 w 1262835"/>
                <a:gd name="connsiteY14" fmla="*/ 661664 h 1061194"/>
                <a:gd name="connsiteX15" fmla="*/ 50 w 1262835"/>
                <a:gd name="connsiteY15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864933 w 1262835"/>
                <a:gd name="connsiteY8" fmla="*/ 685885 h 1061194"/>
                <a:gd name="connsiteX9" fmla="*/ 841457 w 1262835"/>
                <a:gd name="connsiteY9" fmla="*/ 501885 h 1061194"/>
                <a:gd name="connsiteX10" fmla="*/ 615826 w 1262835"/>
                <a:gd name="connsiteY10" fmla="*/ 485062 h 1061194"/>
                <a:gd name="connsiteX11" fmla="*/ 511474 w 1262835"/>
                <a:gd name="connsiteY11" fmla="*/ 690798 h 1061194"/>
                <a:gd name="connsiteX12" fmla="*/ 811125 w 1262835"/>
                <a:gd name="connsiteY12" fmla="*/ 952535 h 1061194"/>
                <a:gd name="connsiteX13" fmla="*/ 1140311 w 1262835"/>
                <a:gd name="connsiteY13" fmla="*/ 694720 h 1061194"/>
                <a:gd name="connsiteX14" fmla="*/ 682307 w 1262835"/>
                <a:gd name="connsiteY14" fmla="*/ 111933 h 1061194"/>
                <a:gd name="connsiteX15" fmla="*/ 98661 w 1262835"/>
                <a:gd name="connsiteY15" fmla="*/ 661664 h 1061194"/>
                <a:gd name="connsiteX16" fmla="*/ 50 w 1262835"/>
                <a:gd name="connsiteY16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864933 w 1262835"/>
                <a:gd name="connsiteY8" fmla="*/ 685885 h 1061194"/>
                <a:gd name="connsiteX9" fmla="*/ 841457 w 1262835"/>
                <a:gd name="connsiteY9" fmla="*/ 501885 h 1061194"/>
                <a:gd name="connsiteX10" fmla="*/ 615826 w 1262835"/>
                <a:gd name="connsiteY10" fmla="*/ 485062 h 1061194"/>
                <a:gd name="connsiteX11" fmla="*/ 511474 w 1262835"/>
                <a:gd name="connsiteY11" fmla="*/ 690798 h 1061194"/>
                <a:gd name="connsiteX12" fmla="*/ 811125 w 1262835"/>
                <a:gd name="connsiteY12" fmla="*/ 952535 h 1061194"/>
                <a:gd name="connsiteX13" fmla="*/ 1140311 w 1262835"/>
                <a:gd name="connsiteY13" fmla="*/ 694720 h 1061194"/>
                <a:gd name="connsiteX14" fmla="*/ 682307 w 1262835"/>
                <a:gd name="connsiteY14" fmla="*/ 111933 h 1061194"/>
                <a:gd name="connsiteX15" fmla="*/ 98661 w 1262835"/>
                <a:gd name="connsiteY15" fmla="*/ 661664 h 1061194"/>
                <a:gd name="connsiteX16" fmla="*/ 50 w 1262835"/>
                <a:gd name="connsiteY16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864933 w 1262835"/>
                <a:gd name="connsiteY8" fmla="*/ 685885 h 1061194"/>
                <a:gd name="connsiteX9" fmla="*/ 841457 w 1262835"/>
                <a:gd name="connsiteY9" fmla="*/ 501885 h 1061194"/>
                <a:gd name="connsiteX10" fmla="*/ 615826 w 1262835"/>
                <a:gd name="connsiteY10" fmla="*/ 485062 h 1061194"/>
                <a:gd name="connsiteX11" fmla="*/ 511474 w 1262835"/>
                <a:gd name="connsiteY11" fmla="*/ 690798 h 1061194"/>
                <a:gd name="connsiteX12" fmla="*/ 811125 w 1262835"/>
                <a:gd name="connsiteY12" fmla="*/ 952535 h 1061194"/>
                <a:gd name="connsiteX13" fmla="*/ 1140311 w 1262835"/>
                <a:gd name="connsiteY13" fmla="*/ 694720 h 1061194"/>
                <a:gd name="connsiteX14" fmla="*/ 682307 w 1262835"/>
                <a:gd name="connsiteY14" fmla="*/ 111933 h 1061194"/>
                <a:gd name="connsiteX15" fmla="*/ 98661 w 1262835"/>
                <a:gd name="connsiteY15" fmla="*/ 661664 h 1061194"/>
                <a:gd name="connsiteX16" fmla="*/ 50 w 1262835"/>
                <a:gd name="connsiteY16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806 w 1262835"/>
                <a:gd name="connsiteY8" fmla="*/ 842484 h 1061194"/>
                <a:gd name="connsiteX9" fmla="*/ 864933 w 1262835"/>
                <a:gd name="connsiteY9" fmla="*/ 685885 h 1061194"/>
                <a:gd name="connsiteX10" fmla="*/ 841457 w 1262835"/>
                <a:gd name="connsiteY10" fmla="*/ 501885 h 1061194"/>
                <a:gd name="connsiteX11" fmla="*/ 615826 w 1262835"/>
                <a:gd name="connsiteY11" fmla="*/ 485062 h 1061194"/>
                <a:gd name="connsiteX12" fmla="*/ 511474 w 1262835"/>
                <a:gd name="connsiteY12" fmla="*/ 690798 h 1061194"/>
                <a:gd name="connsiteX13" fmla="*/ 811125 w 1262835"/>
                <a:gd name="connsiteY13" fmla="*/ 952535 h 1061194"/>
                <a:gd name="connsiteX14" fmla="*/ 1140311 w 1262835"/>
                <a:gd name="connsiteY14" fmla="*/ 694720 h 1061194"/>
                <a:gd name="connsiteX15" fmla="*/ 682307 w 1262835"/>
                <a:gd name="connsiteY15" fmla="*/ 111933 h 1061194"/>
                <a:gd name="connsiteX16" fmla="*/ 98661 w 1262835"/>
                <a:gd name="connsiteY16" fmla="*/ 661664 h 1061194"/>
                <a:gd name="connsiteX17" fmla="*/ 50 w 1262835"/>
                <a:gd name="connsiteY17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806 w 1262835"/>
                <a:gd name="connsiteY8" fmla="*/ 842484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806 w 1262835"/>
                <a:gd name="connsiteY8" fmla="*/ 842484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806 w 1262835"/>
                <a:gd name="connsiteY8" fmla="*/ 842484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806 w 1262835"/>
                <a:gd name="connsiteY8" fmla="*/ 842484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31419 w 1262835"/>
                <a:gd name="connsiteY9" fmla="*/ 732627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17562 w 1262835"/>
                <a:gd name="connsiteY9" fmla="*/ 731745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17700 w 1262835"/>
                <a:gd name="connsiteY9" fmla="*/ 723161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17700 w 1262835"/>
                <a:gd name="connsiteY9" fmla="*/ 723161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17700 w 1262835"/>
                <a:gd name="connsiteY9" fmla="*/ 723161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717700 w 1262835"/>
                <a:gd name="connsiteY9" fmla="*/ 723161 h 1061194"/>
                <a:gd name="connsiteX10" fmla="*/ 864933 w 1262835"/>
                <a:gd name="connsiteY10" fmla="*/ 685885 h 1061194"/>
                <a:gd name="connsiteX11" fmla="*/ 841457 w 1262835"/>
                <a:gd name="connsiteY11" fmla="*/ 501885 h 1061194"/>
                <a:gd name="connsiteX12" fmla="*/ 615826 w 1262835"/>
                <a:gd name="connsiteY12" fmla="*/ 485062 h 1061194"/>
                <a:gd name="connsiteX13" fmla="*/ 511474 w 1262835"/>
                <a:gd name="connsiteY13" fmla="*/ 690798 h 1061194"/>
                <a:gd name="connsiteX14" fmla="*/ 811125 w 1262835"/>
                <a:gd name="connsiteY14" fmla="*/ 952535 h 1061194"/>
                <a:gd name="connsiteX15" fmla="*/ 1140311 w 1262835"/>
                <a:gd name="connsiteY15" fmla="*/ 694720 h 1061194"/>
                <a:gd name="connsiteX16" fmla="*/ 682307 w 1262835"/>
                <a:gd name="connsiteY16" fmla="*/ 111933 h 1061194"/>
                <a:gd name="connsiteX17" fmla="*/ 98661 w 1262835"/>
                <a:gd name="connsiteY17" fmla="*/ 661664 h 1061194"/>
                <a:gd name="connsiteX18" fmla="*/ 50 w 1262835"/>
                <a:gd name="connsiteY18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717700 w 1262835"/>
                <a:gd name="connsiteY10" fmla="*/ 723161 h 1061194"/>
                <a:gd name="connsiteX11" fmla="*/ 864933 w 1262835"/>
                <a:gd name="connsiteY11" fmla="*/ 685885 h 1061194"/>
                <a:gd name="connsiteX12" fmla="*/ 841457 w 1262835"/>
                <a:gd name="connsiteY12" fmla="*/ 501885 h 1061194"/>
                <a:gd name="connsiteX13" fmla="*/ 615826 w 1262835"/>
                <a:gd name="connsiteY13" fmla="*/ 485062 h 1061194"/>
                <a:gd name="connsiteX14" fmla="*/ 511474 w 1262835"/>
                <a:gd name="connsiteY14" fmla="*/ 690798 h 1061194"/>
                <a:gd name="connsiteX15" fmla="*/ 811125 w 1262835"/>
                <a:gd name="connsiteY15" fmla="*/ 952535 h 1061194"/>
                <a:gd name="connsiteX16" fmla="*/ 1140311 w 1262835"/>
                <a:gd name="connsiteY16" fmla="*/ 694720 h 1061194"/>
                <a:gd name="connsiteX17" fmla="*/ 682307 w 1262835"/>
                <a:gd name="connsiteY17" fmla="*/ 111933 h 1061194"/>
                <a:gd name="connsiteX18" fmla="*/ 98661 w 1262835"/>
                <a:gd name="connsiteY18" fmla="*/ 661664 h 1061194"/>
                <a:gd name="connsiteX19" fmla="*/ 50 w 1262835"/>
                <a:gd name="connsiteY19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717700 w 1262835"/>
                <a:gd name="connsiteY10" fmla="*/ 723161 h 1061194"/>
                <a:gd name="connsiteX11" fmla="*/ 864933 w 1262835"/>
                <a:gd name="connsiteY11" fmla="*/ 685885 h 1061194"/>
                <a:gd name="connsiteX12" fmla="*/ 841457 w 1262835"/>
                <a:gd name="connsiteY12" fmla="*/ 501885 h 1061194"/>
                <a:gd name="connsiteX13" fmla="*/ 615826 w 1262835"/>
                <a:gd name="connsiteY13" fmla="*/ 485062 h 1061194"/>
                <a:gd name="connsiteX14" fmla="*/ 511474 w 1262835"/>
                <a:gd name="connsiteY14" fmla="*/ 690798 h 1061194"/>
                <a:gd name="connsiteX15" fmla="*/ 811125 w 1262835"/>
                <a:gd name="connsiteY15" fmla="*/ 952535 h 1061194"/>
                <a:gd name="connsiteX16" fmla="*/ 1140311 w 1262835"/>
                <a:gd name="connsiteY16" fmla="*/ 694720 h 1061194"/>
                <a:gd name="connsiteX17" fmla="*/ 682307 w 1262835"/>
                <a:gd name="connsiteY17" fmla="*/ 111933 h 1061194"/>
                <a:gd name="connsiteX18" fmla="*/ 98661 w 1262835"/>
                <a:gd name="connsiteY18" fmla="*/ 661664 h 1061194"/>
                <a:gd name="connsiteX19" fmla="*/ 50 w 1262835"/>
                <a:gd name="connsiteY19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717700 w 1262835"/>
                <a:gd name="connsiteY10" fmla="*/ 723161 h 1061194"/>
                <a:gd name="connsiteX11" fmla="*/ 864933 w 1262835"/>
                <a:gd name="connsiteY11" fmla="*/ 685885 h 1061194"/>
                <a:gd name="connsiteX12" fmla="*/ 841457 w 1262835"/>
                <a:gd name="connsiteY12" fmla="*/ 501885 h 1061194"/>
                <a:gd name="connsiteX13" fmla="*/ 615826 w 1262835"/>
                <a:gd name="connsiteY13" fmla="*/ 485062 h 1061194"/>
                <a:gd name="connsiteX14" fmla="*/ 511474 w 1262835"/>
                <a:gd name="connsiteY14" fmla="*/ 690798 h 1061194"/>
                <a:gd name="connsiteX15" fmla="*/ 811125 w 1262835"/>
                <a:gd name="connsiteY15" fmla="*/ 952535 h 1061194"/>
                <a:gd name="connsiteX16" fmla="*/ 1140311 w 1262835"/>
                <a:gd name="connsiteY16" fmla="*/ 694720 h 1061194"/>
                <a:gd name="connsiteX17" fmla="*/ 682307 w 1262835"/>
                <a:gd name="connsiteY17" fmla="*/ 111933 h 1061194"/>
                <a:gd name="connsiteX18" fmla="*/ 98661 w 1262835"/>
                <a:gd name="connsiteY18" fmla="*/ 661664 h 1061194"/>
                <a:gd name="connsiteX19" fmla="*/ 50 w 1262835"/>
                <a:gd name="connsiteY19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717700 w 1262835"/>
                <a:gd name="connsiteY10" fmla="*/ 723161 h 1061194"/>
                <a:gd name="connsiteX11" fmla="*/ 864933 w 1262835"/>
                <a:gd name="connsiteY11" fmla="*/ 685885 h 1061194"/>
                <a:gd name="connsiteX12" fmla="*/ 841457 w 1262835"/>
                <a:gd name="connsiteY12" fmla="*/ 501885 h 1061194"/>
                <a:gd name="connsiteX13" fmla="*/ 615826 w 1262835"/>
                <a:gd name="connsiteY13" fmla="*/ 485062 h 1061194"/>
                <a:gd name="connsiteX14" fmla="*/ 511474 w 1262835"/>
                <a:gd name="connsiteY14" fmla="*/ 690798 h 1061194"/>
                <a:gd name="connsiteX15" fmla="*/ 811125 w 1262835"/>
                <a:gd name="connsiteY15" fmla="*/ 952535 h 1061194"/>
                <a:gd name="connsiteX16" fmla="*/ 1140311 w 1262835"/>
                <a:gd name="connsiteY16" fmla="*/ 694720 h 1061194"/>
                <a:gd name="connsiteX17" fmla="*/ 682307 w 1262835"/>
                <a:gd name="connsiteY17" fmla="*/ 111933 h 1061194"/>
                <a:gd name="connsiteX18" fmla="*/ 98661 w 1262835"/>
                <a:gd name="connsiteY18" fmla="*/ 661664 h 1061194"/>
                <a:gd name="connsiteX19" fmla="*/ 50 w 1262835"/>
                <a:gd name="connsiteY19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17700 w 1262835"/>
                <a:gd name="connsiteY11" fmla="*/ 723161 h 1061194"/>
                <a:gd name="connsiteX12" fmla="*/ 864933 w 1262835"/>
                <a:gd name="connsiteY12" fmla="*/ 685885 h 1061194"/>
                <a:gd name="connsiteX13" fmla="*/ 841457 w 1262835"/>
                <a:gd name="connsiteY13" fmla="*/ 501885 h 1061194"/>
                <a:gd name="connsiteX14" fmla="*/ 615826 w 1262835"/>
                <a:gd name="connsiteY14" fmla="*/ 485062 h 1061194"/>
                <a:gd name="connsiteX15" fmla="*/ 511474 w 1262835"/>
                <a:gd name="connsiteY15" fmla="*/ 690798 h 1061194"/>
                <a:gd name="connsiteX16" fmla="*/ 811125 w 1262835"/>
                <a:gd name="connsiteY16" fmla="*/ 952535 h 1061194"/>
                <a:gd name="connsiteX17" fmla="*/ 1140311 w 1262835"/>
                <a:gd name="connsiteY17" fmla="*/ 694720 h 1061194"/>
                <a:gd name="connsiteX18" fmla="*/ 682307 w 1262835"/>
                <a:gd name="connsiteY18" fmla="*/ 111933 h 1061194"/>
                <a:gd name="connsiteX19" fmla="*/ 98661 w 1262835"/>
                <a:gd name="connsiteY19" fmla="*/ 661664 h 1061194"/>
                <a:gd name="connsiteX20" fmla="*/ 50 w 1262835"/>
                <a:gd name="connsiteY20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44770 w 1262835"/>
                <a:gd name="connsiteY11" fmla="*/ 600075 h 1061194"/>
                <a:gd name="connsiteX12" fmla="*/ 717700 w 1262835"/>
                <a:gd name="connsiteY12" fmla="*/ 723161 h 1061194"/>
                <a:gd name="connsiteX13" fmla="*/ 864933 w 1262835"/>
                <a:gd name="connsiteY13" fmla="*/ 685885 h 1061194"/>
                <a:gd name="connsiteX14" fmla="*/ 841457 w 1262835"/>
                <a:gd name="connsiteY14" fmla="*/ 501885 h 1061194"/>
                <a:gd name="connsiteX15" fmla="*/ 615826 w 1262835"/>
                <a:gd name="connsiteY15" fmla="*/ 485062 h 1061194"/>
                <a:gd name="connsiteX16" fmla="*/ 511474 w 1262835"/>
                <a:gd name="connsiteY16" fmla="*/ 690798 h 1061194"/>
                <a:gd name="connsiteX17" fmla="*/ 811125 w 1262835"/>
                <a:gd name="connsiteY17" fmla="*/ 952535 h 1061194"/>
                <a:gd name="connsiteX18" fmla="*/ 1140311 w 1262835"/>
                <a:gd name="connsiteY18" fmla="*/ 694720 h 1061194"/>
                <a:gd name="connsiteX19" fmla="*/ 682307 w 1262835"/>
                <a:gd name="connsiteY19" fmla="*/ 111933 h 1061194"/>
                <a:gd name="connsiteX20" fmla="*/ 98661 w 1262835"/>
                <a:gd name="connsiteY20" fmla="*/ 661664 h 1061194"/>
                <a:gd name="connsiteX21" fmla="*/ 50 w 1262835"/>
                <a:gd name="connsiteY2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44770 w 1262835"/>
                <a:gd name="connsiteY11" fmla="*/ 600075 h 1061194"/>
                <a:gd name="connsiteX12" fmla="*/ 717700 w 1262835"/>
                <a:gd name="connsiteY12" fmla="*/ 723161 h 1061194"/>
                <a:gd name="connsiteX13" fmla="*/ 864933 w 1262835"/>
                <a:gd name="connsiteY13" fmla="*/ 685885 h 1061194"/>
                <a:gd name="connsiteX14" fmla="*/ 841457 w 1262835"/>
                <a:gd name="connsiteY14" fmla="*/ 501885 h 1061194"/>
                <a:gd name="connsiteX15" fmla="*/ 615826 w 1262835"/>
                <a:gd name="connsiteY15" fmla="*/ 485062 h 1061194"/>
                <a:gd name="connsiteX16" fmla="*/ 511474 w 1262835"/>
                <a:gd name="connsiteY16" fmla="*/ 690798 h 1061194"/>
                <a:gd name="connsiteX17" fmla="*/ 811125 w 1262835"/>
                <a:gd name="connsiteY17" fmla="*/ 952535 h 1061194"/>
                <a:gd name="connsiteX18" fmla="*/ 1140311 w 1262835"/>
                <a:gd name="connsiteY18" fmla="*/ 694720 h 1061194"/>
                <a:gd name="connsiteX19" fmla="*/ 682307 w 1262835"/>
                <a:gd name="connsiteY19" fmla="*/ 111933 h 1061194"/>
                <a:gd name="connsiteX20" fmla="*/ 98661 w 1262835"/>
                <a:gd name="connsiteY20" fmla="*/ 661664 h 1061194"/>
                <a:gd name="connsiteX21" fmla="*/ 50 w 1262835"/>
                <a:gd name="connsiteY2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44770 w 1262835"/>
                <a:gd name="connsiteY11" fmla="*/ 600075 h 1061194"/>
                <a:gd name="connsiteX12" fmla="*/ 717700 w 1262835"/>
                <a:gd name="connsiteY12" fmla="*/ 723161 h 1061194"/>
                <a:gd name="connsiteX13" fmla="*/ 864933 w 1262835"/>
                <a:gd name="connsiteY13" fmla="*/ 685885 h 1061194"/>
                <a:gd name="connsiteX14" fmla="*/ 841457 w 1262835"/>
                <a:gd name="connsiteY14" fmla="*/ 501885 h 1061194"/>
                <a:gd name="connsiteX15" fmla="*/ 615826 w 1262835"/>
                <a:gd name="connsiteY15" fmla="*/ 485062 h 1061194"/>
                <a:gd name="connsiteX16" fmla="*/ 511474 w 1262835"/>
                <a:gd name="connsiteY16" fmla="*/ 690798 h 1061194"/>
                <a:gd name="connsiteX17" fmla="*/ 811125 w 1262835"/>
                <a:gd name="connsiteY17" fmla="*/ 952535 h 1061194"/>
                <a:gd name="connsiteX18" fmla="*/ 1140311 w 1262835"/>
                <a:gd name="connsiteY18" fmla="*/ 694720 h 1061194"/>
                <a:gd name="connsiteX19" fmla="*/ 682307 w 1262835"/>
                <a:gd name="connsiteY19" fmla="*/ 111933 h 1061194"/>
                <a:gd name="connsiteX20" fmla="*/ 98661 w 1262835"/>
                <a:gd name="connsiteY20" fmla="*/ 661664 h 1061194"/>
                <a:gd name="connsiteX21" fmla="*/ 50 w 1262835"/>
                <a:gd name="connsiteY2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44770 w 1262835"/>
                <a:gd name="connsiteY11" fmla="*/ 600075 h 1061194"/>
                <a:gd name="connsiteX12" fmla="*/ 717700 w 1262835"/>
                <a:gd name="connsiteY12" fmla="*/ 723161 h 1061194"/>
                <a:gd name="connsiteX13" fmla="*/ 864933 w 1262835"/>
                <a:gd name="connsiteY13" fmla="*/ 685885 h 1061194"/>
                <a:gd name="connsiteX14" fmla="*/ 841457 w 1262835"/>
                <a:gd name="connsiteY14" fmla="*/ 501885 h 1061194"/>
                <a:gd name="connsiteX15" fmla="*/ 615826 w 1262835"/>
                <a:gd name="connsiteY15" fmla="*/ 485062 h 1061194"/>
                <a:gd name="connsiteX16" fmla="*/ 511474 w 1262835"/>
                <a:gd name="connsiteY16" fmla="*/ 690798 h 1061194"/>
                <a:gd name="connsiteX17" fmla="*/ 811125 w 1262835"/>
                <a:gd name="connsiteY17" fmla="*/ 952535 h 1061194"/>
                <a:gd name="connsiteX18" fmla="*/ 1140311 w 1262835"/>
                <a:gd name="connsiteY18" fmla="*/ 694720 h 1061194"/>
                <a:gd name="connsiteX19" fmla="*/ 682307 w 1262835"/>
                <a:gd name="connsiteY19" fmla="*/ 111933 h 1061194"/>
                <a:gd name="connsiteX20" fmla="*/ 98661 w 1262835"/>
                <a:gd name="connsiteY20" fmla="*/ 661664 h 1061194"/>
                <a:gd name="connsiteX21" fmla="*/ 50 w 1262835"/>
                <a:gd name="connsiteY2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44770 w 1262835"/>
                <a:gd name="connsiteY11" fmla="*/ 600075 h 1061194"/>
                <a:gd name="connsiteX12" fmla="*/ 717700 w 1262835"/>
                <a:gd name="connsiteY12" fmla="*/ 723161 h 1061194"/>
                <a:gd name="connsiteX13" fmla="*/ 864933 w 1262835"/>
                <a:gd name="connsiteY13" fmla="*/ 685885 h 1061194"/>
                <a:gd name="connsiteX14" fmla="*/ 841457 w 1262835"/>
                <a:gd name="connsiteY14" fmla="*/ 501885 h 1061194"/>
                <a:gd name="connsiteX15" fmla="*/ 615826 w 1262835"/>
                <a:gd name="connsiteY15" fmla="*/ 485062 h 1061194"/>
                <a:gd name="connsiteX16" fmla="*/ 511474 w 1262835"/>
                <a:gd name="connsiteY16" fmla="*/ 690798 h 1061194"/>
                <a:gd name="connsiteX17" fmla="*/ 811125 w 1262835"/>
                <a:gd name="connsiteY17" fmla="*/ 952535 h 1061194"/>
                <a:gd name="connsiteX18" fmla="*/ 1140311 w 1262835"/>
                <a:gd name="connsiteY18" fmla="*/ 694720 h 1061194"/>
                <a:gd name="connsiteX19" fmla="*/ 682307 w 1262835"/>
                <a:gd name="connsiteY19" fmla="*/ 111933 h 1061194"/>
                <a:gd name="connsiteX20" fmla="*/ 98661 w 1262835"/>
                <a:gd name="connsiteY20" fmla="*/ 661664 h 1061194"/>
                <a:gd name="connsiteX21" fmla="*/ 50 w 1262835"/>
                <a:gd name="connsiteY2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744770 w 1262835"/>
                <a:gd name="connsiteY11" fmla="*/ 600075 h 1061194"/>
                <a:gd name="connsiteX12" fmla="*/ 717700 w 1262835"/>
                <a:gd name="connsiteY12" fmla="*/ 723161 h 1061194"/>
                <a:gd name="connsiteX13" fmla="*/ 864933 w 1262835"/>
                <a:gd name="connsiteY13" fmla="*/ 685885 h 1061194"/>
                <a:gd name="connsiteX14" fmla="*/ 841457 w 1262835"/>
                <a:gd name="connsiteY14" fmla="*/ 501885 h 1061194"/>
                <a:gd name="connsiteX15" fmla="*/ 615826 w 1262835"/>
                <a:gd name="connsiteY15" fmla="*/ 485062 h 1061194"/>
                <a:gd name="connsiteX16" fmla="*/ 511474 w 1262835"/>
                <a:gd name="connsiteY16" fmla="*/ 690798 h 1061194"/>
                <a:gd name="connsiteX17" fmla="*/ 811125 w 1262835"/>
                <a:gd name="connsiteY17" fmla="*/ 952535 h 1061194"/>
                <a:gd name="connsiteX18" fmla="*/ 1140311 w 1262835"/>
                <a:gd name="connsiteY18" fmla="*/ 694720 h 1061194"/>
                <a:gd name="connsiteX19" fmla="*/ 682307 w 1262835"/>
                <a:gd name="connsiteY19" fmla="*/ 111933 h 1061194"/>
                <a:gd name="connsiteX20" fmla="*/ 98661 w 1262835"/>
                <a:gd name="connsiteY20" fmla="*/ 661664 h 1061194"/>
                <a:gd name="connsiteX21" fmla="*/ 50 w 1262835"/>
                <a:gd name="connsiteY21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744770 w 1262835"/>
                <a:gd name="connsiteY12" fmla="*/ 600075 h 1061194"/>
                <a:gd name="connsiteX13" fmla="*/ 717700 w 1262835"/>
                <a:gd name="connsiteY13" fmla="*/ 723161 h 1061194"/>
                <a:gd name="connsiteX14" fmla="*/ 864933 w 1262835"/>
                <a:gd name="connsiteY14" fmla="*/ 685885 h 1061194"/>
                <a:gd name="connsiteX15" fmla="*/ 841457 w 1262835"/>
                <a:gd name="connsiteY15" fmla="*/ 501885 h 1061194"/>
                <a:gd name="connsiteX16" fmla="*/ 615826 w 1262835"/>
                <a:gd name="connsiteY16" fmla="*/ 485062 h 1061194"/>
                <a:gd name="connsiteX17" fmla="*/ 511474 w 1262835"/>
                <a:gd name="connsiteY17" fmla="*/ 690798 h 1061194"/>
                <a:gd name="connsiteX18" fmla="*/ 811125 w 1262835"/>
                <a:gd name="connsiteY18" fmla="*/ 952535 h 1061194"/>
                <a:gd name="connsiteX19" fmla="*/ 1140311 w 1262835"/>
                <a:gd name="connsiteY19" fmla="*/ 694720 h 1061194"/>
                <a:gd name="connsiteX20" fmla="*/ 682307 w 1262835"/>
                <a:gd name="connsiteY20" fmla="*/ 111933 h 1061194"/>
                <a:gd name="connsiteX21" fmla="*/ 98661 w 1262835"/>
                <a:gd name="connsiteY21" fmla="*/ 661664 h 1061194"/>
                <a:gd name="connsiteX22" fmla="*/ 50 w 1262835"/>
                <a:gd name="connsiteY22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00725 w 1262835"/>
                <a:gd name="connsiteY12" fmla="*/ 653152 h 1061194"/>
                <a:gd name="connsiteX13" fmla="*/ 744770 w 1262835"/>
                <a:gd name="connsiteY13" fmla="*/ 600075 h 1061194"/>
                <a:gd name="connsiteX14" fmla="*/ 717700 w 1262835"/>
                <a:gd name="connsiteY14" fmla="*/ 723161 h 1061194"/>
                <a:gd name="connsiteX15" fmla="*/ 864933 w 1262835"/>
                <a:gd name="connsiteY15" fmla="*/ 685885 h 1061194"/>
                <a:gd name="connsiteX16" fmla="*/ 841457 w 1262835"/>
                <a:gd name="connsiteY16" fmla="*/ 501885 h 1061194"/>
                <a:gd name="connsiteX17" fmla="*/ 615826 w 1262835"/>
                <a:gd name="connsiteY17" fmla="*/ 485062 h 1061194"/>
                <a:gd name="connsiteX18" fmla="*/ 511474 w 1262835"/>
                <a:gd name="connsiteY18" fmla="*/ 690798 h 1061194"/>
                <a:gd name="connsiteX19" fmla="*/ 811125 w 1262835"/>
                <a:gd name="connsiteY19" fmla="*/ 952535 h 1061194"/>
                <a:gd name="connsiteX20" fmla="*/ 1140311 w 1262835"/>
                <a:gd name="connsiteY20" fmla="*/ 694720 h 1061194"/>
                <a:gd name="connsiteX21" fmla="*/ 682307 w 1262835"/>
                <a:gd name="connsiteY21" fmla="*/ 111933 h 1061194"/>
                <a:gd name="connsiteX22" fmla="*/ 98661 w 1262835"/>
                <a:gd name="connsiteY22" fmla="*/ 661664 h 1061194"/>
                <a:gd name="connsiteX23" fmla="*/ 50 w 1262835"/>
                <a:gd name="connsiteY23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00725 w 1262835"/>
                <a:gd name="connsiteY12" fmla="*/ 653152 h 1061194"/>
                <a:gd name="connsiteX13" fmla="*/ 744770 w 1262835"/>
                <a:gd name="connsiteY13" fmla="*/ 600075 h 1061194"/>
                <a:gd name="connsiteX14" fmla="*/ 717700 w 1262835"/>
                <a:gd name="connsiteY14" fmla="*/ 723161 h 1061194"/>
                <a:gd name="connsiteX15" fmla="*/ 864933 w 1262835"/>
                <a:gd name="connsiteY15" fmla="*/ 685885 h 1061194"/>
                <a:gd name="connsiteX16" fmla="*/ 841457 w 1262835"/>
                <a:gd name="connsiteY16" fmla="*/ 501885 h 1061194"/>
                <a:gd name="connsiteX17" fmla="*/ 615826 w 1262835"/>
                <a:gd name="connsiteY17" fmla="*/ 485062 h 1061194"/>
                <a:gd name="connsiteX18" fmla="*/ 511474 w 1262835"/>
                <a:gd name="connsiteY18" fmla="*/ 690798 h 1061194"/>
                <a:gd name="connsiteX19" fmla="*/ 811125 w 1262835"/>
                <a:gd name="connsiteY19" fmla="*/ 952535 h 1061194"/>
                <a:gd name="connsiteX20" fmla="*/ 1140311 w 1262835"/>
                <a:gd name="connsiteY20" fmla="*/ 694720 h 1061194"/>
                <a:gd name="connsiteX21" fmla="*/ 682307 w 1262835"/>
                <a:gd name="connsiteY21" fmla="*/ 111933 h 1061194"/>
                <a:gd name="connsiteX22" fmla="*/ 98661 w 1262835"/>
                <a:gd name="connsiteY22" fmla="*/ 661664 h 1061194"/>
                <a:gd name="connsiteX23" fmla="*/ 50 w 1262835"/>
                <a:gd name="connsiteY23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00725 w 1262835"/>
                <a:gd name="connsiteY12" fmla="*/ 653152 h 1061194"/>
                <a:gd name="connsiteX13" fmla="*/ 744770 w 1262835"/>
                <a:gd name="connsiteY13" fmla="*/ 600075 h 1061194"/>
                <a:gd name="connsiteX14" fmla="*/ 717700 w 1262835"/>
                <a:gd name="connsiteY14" fmla="*/ 723161 h 1061194"/>
                <a:gd name="connsiteX15" fmla="*/ 864933 w 1262835"/>
                <a:gd name="connsiteY15" fmla="*/ 685885 h 1061194"/>
                <a:gd name="connsiteX16" fmla="*/ 841457 w 1262835"/>
                <a:gd name="connsiteY16" fmla="*/ 501885 h 1061194"/>
                <a:gd name="connsiteX17" fmla="*/ 615826 w 1262835"/>
                <a:gd name="connsiteY17" fmla="*/ 485062 h 1061194"/>
                <a:gd name="connsiteX18" fmla="*/ 511474 w 1262835"/>
                <a:gd name="connsiteY18" fmla="*/ 690798 h 1061194"/>
                <a:gd name="connsiteX19" fmla="*/ 811125 w 1262835"/>
                <a:gd name="connsiteY19" fmla="*/ 952535 h 1061194"/>
                <a:gd name="connsiteX20" fmla="*/ 1140311 w 1262835"/>
                <a:gd name="connsiteY20" fmla="*/ 694720 h 1061194"/>
                <a:gd name="connsiteX21" fmla="*/ 682307 w 1262835"/>
                <a:gd name="connsiteY21" fmla="*/ 111933 h 1061194"/>
                <a:gd name="connsiteX22" fmla="*/ 98661 w 1262835"/>
                <a:gd name="connsiteY22" fmla="*/ 661664 h 1061194"/>
                <a:gd name="connsiteX23" fmla="*/ 50 w 1262835"/>
                <a:gd name="connsiteY23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9951 w 1262835"/>
                <a:gd name="connsiteY12" fmla="*/ 619913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9951 w 1262835"/>
                <a:gd name="connsiteY12" fmla="*/ 619913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9951 w 1262835"/>
                <a:gd name="connsiteY12" fmla="*/ 619913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4276 w 1262835"/>
                <a:gd name="connsiteY11" fmla="*/ 513838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8196 w 1262835"/>
                <a:gd name="connsiteY11" fmla="*/ 516544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8196 w 1262835"/>
                <a:gd name="connsiteY11" fmla="*/ 516544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2835"/>
                <a:gd name="connsiteY0" fmla="*/ 623818 h 1061194"/>
                <a:gd name="connsiteX1" fmla="*/ 618846 w 1262835"/>
                <a:gd name="connsiteY1" fmla="*/ 13025 h 1061194"/>
                <a:gd name="connsiteX2" fmla="*/ 1242180 w 1262835"/>
                <a:gd name="connsiteY2" fmla="*/ 693806 h 1061194"/>
                <a:gd name="connsiteX3" fmla="*/ 820021 w 1262835"/>
                <a:gd name="connsiteY3" fmla="*/ 1057041 h 1061194"/>
                <a:gd name="connsiteX4" fmla="*/ 456943 w 1262835"/>
                <a:gd name="connsiteY4" fmla="*/ 878835 h 1061194"/>
                <a:gd name="connsiteX5" fmla="*/ 519377 w 1262835"/>
                <a:gd name="connsiteY5" fmla="*/ 444547 h 1061194"/>
                <a:gd name="connsiteX6" fmla="*/ 891436 w 1262835"/>
                <a:gd name="connsiteY6" fmla="*/ 391715 h 1061194"/>
                <a:gd name="connsiteX7" fmla="*/ 981609 w 1262835"/>
                <a:gd name="connsiteY7" fmla="*/ 659348 h 1061194"/>
                <a:gd name="connsiteX8" fmla="*/ 785198 w 1262835"/>
                <a:gd name="connsiteY8" fmla="*/ 839172 h 1061194"/>
                <a:gd name="connsiteX9" fmla="*/ 615212 w 1262835"/>
                <a:gd name="connsiteY9" fmla="*/ 771059 h 1061194"/>
                <a:gd name="connsiteX10" fmla="*/ 609925 w 1262835"/>
                <a:gd name="connsiteY10" fmla="*/ 564891 h 1061194"/>
                <a:gd name="connsiteX11" fmla="*/ 808196 w 1262835"/>
                <a:gd name="connsiteY11" fmla="*/ 516544 h 1061194"/>
                <a:gd name="connsiteX12" fmla="*/ 866639 w 1262835"/>
                <a:gd name="connsiteY12" fmla="*/ 620521 h 1061194"/>
                <a:gd name="connsiteX13" fmla="*/ 800725 w 1262835"/>
                <a:gd name="connsiteY13" fmla="*/ 653152 h 1061194"/>
                <a:gd name="connsiteX14" fmla="*/ 744770 w 1262835"/>
                <a:gd name="connsiteY14" fmla="*/ 600075 h 1061194"/>
                <a:gd name="connsiteX15" fmla="*/ 717700 w 1262835"/>
                <a:gd name="connsiteY15" fmla="*/ 723161 h 1061194"/>
                <a:gd name="connsiteX16" fmla="*/ 864933 w 1262835"/>
                <a:gd name="connsiteY16" fmla="*/ 685885 h 1061194"/>
                <a:gd name="connsiteX17" fmla="*/ 841457 w 1262835"/>
                <a:gd name="connsiteY17" fmla="*/ 501885 h 1061194"/>
                <a:gd name="connsiteX18" fmla="*/ 615826 w 1262835"/>
                <a:gd name="connsiteY18" fmla="*/ 485062 h 1061194"/>
                <a:gd name="connsiteX19" fmla="*/ 511474 w 1262835"/>
                <a:gd name="connsiteY19" fmla="*/ 690798 h 1061194"/>
                <a:gd name="connsiteX20" fmla="*/ 811125 w 1262835"/>
                <a:gd name="connsiteY20" fmla="*/ 952535 h 1061194"/>
                <a:gd name="connsiteX21" fmla="*/ 1140311 w 1262835"/>
                <a:gd name="connsiteY21" fmla="*/ 694720 h 1061194"/>
                <a:gd name="connsiteX22" fmla="*/ 682307 w 1262835"/>
                <a:gd name="connsiteY22" fmla="*/ 111933 h 1061194"/>
                <a:gd name="connsiteX23" fmla="*/ 98661 w 1262835"/>
                <a:gd name="connsiteY23" fmla="*/ 661664 h 1061194"/>
                <a:gd name="connsiteX24" fmla="*/ 50 w 1262835"/>
                <a:gd name="connsiteY24" fmla="*/ 623818 h 1061194"/>
                <a:gd name="connsiteX0" fmla="*/ 50 w 1263085"/>
                <a:gd name="connsiteY0" fmla="*/ 619126 h 1056502"/>
                <a:gd name="connsiteX1" fmla="*/ 618846 w 1263085"/>
                <a:gd name="connsiteY1" fmla="*/ 8333 h 1056502"/>
                <a:gd name="connsiteX2" fmla="*/ 1242180 w 1263085"/>
                <a:gd name="connsiteY2" fmla="*/ 689114 h 1056502"/>
                <a:gd name="connsiteX3" fmla="*/ 820021 w 1263085"/>
                <a:gd name="connsiteY3" fmla="*/ 1052349 h 1056502"/>
                <a:gd name="connsiteX4" fmla="*/ 456943 w 1263085"/>
                <a:gd name="connsiteY4" fmla="*/ 874143 h 1056502"/>
                <a:gd name="connsiteX5" fmla="*/ 519377 w 1263085"/>
                <a:gd name="connsiteY5" fmla="*/ 439855 h 1056502"/>
                <a:gd name="connsiteX6" fmla="*/ 891436 w 1263085"/>
                <a:gd name="connsiteY6" fmla="*/ 387023 h 1056502"/>
                <a:gd name="connsiteX7" fmla="*/ 981609 w 1263085"/>
                <a:gd name="connsiteY7" fmla="*/ 654656 h 1056502"/>
                <a:gd name="connsiteX8" fmla="*/ 785198 w 1263085"/>
                <a:gd name="connsiteY8" fmla="*/ 834480 h 1056502"/>
                <a:gd name="connsiteX9" fmla="*/ 615212 w 1263085"/>
                <a:gd name="connsiteY9" fmla="*/ 766367 h 1056502"/>
                <a:gd name="connsiteX10" fmla="*/ 609925 w 1263085"/>
                <a:gd name="connsiteY10" fmla="*/ 560199 h 1056502"/>
                <a:gd name="connsiteX11" fmla="*/ 808196 w 1263085"/>
                <a:gd name="connsiteY11" fmla="*/ 511852 h 1056502"/>
                <a:gd name="connsiteX12" fmla="*/ 866639 w 1263085"/>
                <a:gd name="connsiteY12" fmla="*/ 615829 h 1056502"/>
                <a:gd name="connsiteX13" fmla="*/ 800725 w 1263085"/>
                <a:gd name="connsiteY13" fmla="*/ 648460 h 1056502"/>
                <a:gd name="connsiteX14" fmla="*/ 744770 w 1263085"/>
                <a:gd name="connsiteY14" fmla="*/ 595383 h 1056502"/>
                <a:gd name="connsiteX15" fmla="*/ 717700 w 1263085"/>
                <a:gd name="connsiteY15" fmla="*/ 718469 h 1056502"/>
                <a:gd name="connsiteX16" fmla="*/ 864933 w 1263085"/>
                <a:gd name="connsiteY16" fmla="*/ 681193 h 1056502"/>
                <a:gd name="connsiteX17" fmla="*/ 841457 w 1263085"/>
                <a:gd name="connsiteY17" fmla="*/ 497193 h 1056502"/>
                <a:gd name="connsiteX18" fmla="*/ 615826 w 1263085"/>
                <a:gd name="connsiteY18" fmla="*/ 480370 h 1056502"/>
                <a:gd name="connsiteX19" fmla="*/ 511474 w 1263085"/>
                <a:gd name="connsiteY19" fmla="*/ 686106 h 1056502"/>
                <a:gd name="connsiteX20" fmla="*/ 811125 w 1263085"/>
                <a:gd name="connsiteY20" fmla="*/ 947843 h 1056502"/>
                <a:gd name="connsiteX21" fmla="*/ 1140311 w 1263085"/>
                <a:gd name="connsiteY21" fmla="*/ 690028 h 1056502"/>
                <a:gd name="connsiteX22" fmla="*/ 682307 w 1263085"/>
                <a:gd name="connsiteY22" fmla="*/ 107241 h 1056502"/>
                <a:gd name="connsiteX23" fmla="*/ 98661 w 1263085"/>
                <a:gd name="connsiteY23" fmla="*/ 656972 h 1056502"/>
                <a:gd name="connsiteX24" fmla="*/ 50 w 1263085"/>
                <a:gd name="connsiteY24" fmla="*/ 619126 h 1056502"/>
                <a:gd name="connsiteX0" fmla="*/ 50 w 1259187"/>
                <a:gd name="connsiteY0" fmla="*/ 619948 h 1057324"/>
                <a:gd name="connsiteX1" fmla="*/ 618846 w 1259187"/>
                <a:gd name="connsiteY1" fmla="*/ 9155 h 1057324"/>
                <a:gd name="connsiteX2" fmla="*/ 1242180 w 1259187"/>
                <a:gd name="connsiteY2" fmla="*/ 689936 h 1057324"/>
                <a:gd name="connsiteX3" fmla="*/ 820021 w 1259187"/>
                <a:gd name="connsiteY3" fmla="*/ 1053171 h 1057324"/>
                <a:gd name="connsiteX4" fmla="*/ 456943 w 1259187"/>
                <a:gd name="connsiteY4" fmla="*/ 874965 h 1057324"/>
                <a:gd name="connsiteX5" fmla="*/ 519377 w 1259187"/>
                <a:gd name="connsiteY5" fmla="*/ 440677 h 1057324"/>
                <a:gd name="connsiteX6" fmla="*/ 891436 w 1259187"/>
                <a:gd name="connsiteY6" fmla="*/ 387845 h 1057324"/>
                <a:gd name="connsiteX7" fmla="*/ 981609 w 1259187"/>
                <a:gd name="connsiteY7" fmla="*/ 655478 h 1057324"/>
                <a:gd name="connsiteX8" fmla="*/ 785198 w 1259187"/>
                <a:gd name="connsiteY8" fmla="*/ 835302 h 1057324"/>
                <a:gd name="connsiteX9" fmla="*/ 615212 w 1259187"/>
                <a:gd name="connsiteY9" fmla="*/ 767189 h 1057324"/>
                <a:gd name="connsiteX10" fmla="*/ 609925 w 1259187"/>
                <a:gd name="connsiteY10" fmla="*/ 561021 h 1057324"/>
                <a:gd name="connsiteX11" fmla="*/ 808196 w 1259187"/>
                <a:gd name="connsiteY11" fmla="*/ 512674 h 1057324"/>
                <a:gd name="connsiteX12" fmla="*/ 866639 w 1259187"/>
                <a:gd name="connsiteY12" fmla="*/ 616651 h 1057324"/>
                <a:gd name="connsiteX13" fmla="*/ 800725 w 1259187"/>
                <a:gd name="connsiteY13" fmla="*/ 649282 h 1057324"/>
                <a:gd name="connsiteX14" fmla="*/ 744770 w 1259187"/>
                <a:gd name="connsiteY14" fmla="*/ 596205 h 1057324"/>
                <a:gd name="connsiteX15" fmla="*/ 717700 w 1259187"/>
                <a:gd name="connsiteY15" fmla="*/ 719291 h 1057324"/>
                <a:gd name="connsiteX16" fmla="*/ 864933 w 1259187"/>
                <a:gd name="connsiteY16" fmla="*/ 682015 h 1057324"/>
                <a:gd name="connsiteX17" fmla="*/ 841457 w 1259187"/>
                <a:gd name="connsiteY17" fmla="*/ 498015 h 1057324"/>
                <a:gd name="connsiteX18" fmla="*/ 615826 w 1259187"/>
                <a:gd name="connsiteY18" fmla="*/ 481192 h 1057324"/>
                <a:gd name="connsiteX19" fmla="*/ 511474 w 1259187"/>
                <a:gd name="connsiteY19" fmla="*/ 686928 h 1057324"/>
                <a:gd name="connsiteX20" fmla="*/ 811125 w 1259187"/>
                <a:gd name="connsiteY20" fmla="*/ 948665 h 1057324"/>
                <a:gd name="connsiteX21" fmla="*/ 1140311 w 1259187"/>
                <a:gd name="connsiteY21" fmla="*/ 690850 h 1057324"/>
                <a:gd name="connsiteX22" fmla="*/ 682307 w 1259187"/>
                <a:gd name="connsiteY22" fmla="*/ 108063 h 1057324"/>
                <a:gd name="connsiteX23" fmla="*/ 98661 w 1259187"/>
                <a:gd name="connsiteY23" fmla="*/ 657794 h 1057324"/>
                <a:gd name="connsiteX24" fmla="*/ 50 w 1259187"/>
                <a:gd name="connsiteY24" fmla="*/ 619948 h 1057324"/>
                <a:gd name="connsiteX0" fmla="*/ 50 w 1259187"/>
                <a:gd name="connsiteY0" fmla="*/ 619948 h 1057324"/>
                <a:gd name="connsiteX1" fmla="*/ 618846 w 1259187"/>
                <a:gd name="connsiteY1" fmla="*/ 9155 h 1057324"/>
                <a:gd name="connsiteX2" fmla="*/ 1242180 w 1259187"/>
                <a:gd name="connsiteY2" fmla="*/ 689936 h 1057324"/>
                <a:gd name="connsiteX3" fmla="*/ 820021 w 1259187"/>
                <a:gd name="connsiteY3" fmla="*/ 1053171 h 1057324"/>
                <a:gd name="connsiteX4" fmla="*/ 456943 w 1259187"/>
                <a:gd name="connsiteY4" fmla="*/ 874965 h 1057324"/>
                <a:gd name="connsiteX5" fmla="*/ 519377 w 1259187"/>
                <a:gd name="connsiteY5" fmla="*/ 440677 h 1057324"/>
                <a:gd name="connsiteX6" fmla="*/ 891436 w 1259187"/>
                <a:gd name="connsiteY6" fmla="*/ 387845 h 1057324"/>
                <a:gd name="connsiteX7" fmla="*/ 981609 w 1259187"/>
                <a:gd name="connsiteY7" fmla="*/ 655478 h 1057324"/>
                <a:gd name="connsiteX8" fmla="*/ 785198 w 1259187"/>
                <a:gd name="connsiteY8" fmla="*/ 835302 h 1057324"/>
                <a:gd name="connsiteX9" fmla="*/ 615212 w 1259187"/>
                <a:gd name="connsiteY9" fmla="*/ 767189 h 1057324"/>
                <a:gd name="connsiteX10" fmla="*/ 609925 w 1259187"/>
                <a:gd name="connsiteY10" fmla="*/ 561021 h 1057324"/>
                <a:gd name="connsiteX11" fmla="*/ 808196 w 1259187"/>
                <a:gd name="connsiteY11" fmla="*/ 512674 h 1057324"/>
                <a:gd name="connsiteX12" fmla="*/ 866639 w 1259187"/>
                <a:gd name="connsiteY12" fmla="*/ 616651 h 1057324"/>
                <a:gd name="connsiteX13" fmla="*/ 800725 w 1259187"/>
                <a:gd name="connsiteY13" fmla="*/ 649282 h 1057324"/>
                <a:gd name="connsiteX14" fmla="*/ 744770 w 1259187"/>
                <a:gd name="connsiteY14" fmla="*/ 596205 h 1057324"/>
                <a:gd name="connsiteX15" fmla="*/ 717700 w 1259187"/>
                <a:gd name="connsiteY15" fmla="*/ 719291 h 1057324"/>
                <a:gd name="connsiteX16" fmla="*/ 864933 w 1259187"/>
                <a:gd name="connsiteY16" fmla="*/ 682015 h 1057324"/>
                <a:gd name="connsiteX17" fmla="*/ 841457 w 1259187"/>
                <a:gd name="connsiteY17" fmla="*/ 498015 h 1057324"/>
                <a:gd name="connsiteX18" fmla="*/ 615826 w 1259187"/>
                <a:gd name="connsiteY18" fmla="*/ 481192 h 1057324"/>
                <a:gd name="connsiteX19" fmla="*/ 511474 w 1259187"/>
                <a:gd name="connsiteY19" fmla="*/ 686928 h 1057324"/>
                <a:gd name="connsiteX20" fmla="*/ 811125 w 1259187"/>
                <a:gd name="connsiteY20" fmla="*/ 948665 h 1057324"/>
                <a:gd name="connsiteX21" fmla="*/ 1140311 w 1259187"/>
                <a:gd name="connsiteY21" fmla="*/ 690850 h 1057324"/>
                <a:gd name="connsiteX22" fmla="*/ 682307 w 1259187"/>
                <a:gd name="connsiteY22" fmla="*/ 108063 h 1057324"/>
                <a:gd name="connsiteX23" fmla="*/ 98661 w 1259187"/>
                <a:gd name="connsiteY23" fmla="*/ 657794 h 1057324"/>
                <a:gd name="connsiteX24" fmla="*/ 50 w 1259187"/>
                <a:gd name="connsiteY24" fmla="*/ 619948 h 1057324"/>
                <a:gd name="connsiteX0" fmla="*/ 50 w 1256703"/>
                <a:gd name="connsiteY0" fmla="*/ 620080 h 1057456"/>
                <a:gd name="connsiteX1" fmla="*/ 618846 w 1256703"/>
                <a:gd name="connsiteY1" fmla="*/ 9287 h 1057456"/>
                <a:gd name="connsiteX2" fmla="*/ 1239612 w 1256703"/>
                <a:gd name="connsiteY2" fmla="*/ 685403 h 1057456"/>
                <a:gd name="connsiteX3" fmla="*/ 820021 w 1256703"/>
                <a:gd name="connsiteY3" fmla="*/ 1053303 h 1057456"/>
                <a:gd name="connsiteX4" fmla="*/ 456943 w 1256703"/>
                <a:gd name="connsiteY4" fmla="*/ 875097 h 1057456"/>
                <a:gd name="connsiteX5" fmla="*/ 519377 w 1256703"/>
                <a:gd name="connsiteY5" fmla="*/ 440809 h 1057456"/>
                <a:gd name="connsiteX6" fmla="*/ 891436 w 1256703"/>
                <a:gd name="connsiteY6" fmla="*/ 387977 h 1057456"/>
                <a:gd name="connsiteX7" fmla="*/ 981609 w 1256703"/>
                <a:gd name="connsiteY7" fmla="*/ 655610 h 1057456"/>
                <a:gd name="connsiteX8" fmla="*/ 785198 w 1256703"/>
                <a:gd name="connsiteY8" fmla="*/ 835434 h 1057456"/>
                <a:gd name="connsiteX9" fmla="*/ 615212 w 1256703"/>
                <a:gd name="connsiteY9" fmla="*/ 767321 h 1057456"/>
                <a:gd name="connsiteX10" fmla="*/ 609925 w 1256703"/>
                <a:gd name="connsiteY10" fmla="*/ 561153 h 1057456"/>
                <a:gd name="connsiteX11" fmla="*/ 808196 w 1256703"/>
                <a:gd name="connsiteY11" fmla="*/ 512806 h 1057456"/>
                <a:gd name="connsiteX12" fmla="*/ 866639 w 1256703"/>
                <a:gd name="connsiteY12" fmla="*/ 616783 h 1057456"/>
                <a:gd name="connsiteX13" fmla="*/ 800725 w 1256703"/>
                <a:gd name="connsiteY13" fmla="*/ 649414 h 1057456"/>
                <a:gd name="connsiteX14" fmla="*/ 744770 w 1256703"/>
                <a:gd name="connsiteY14" fmla="*/ 596337 h 1057456"/>
                <a:gd name="connsiteX15" fmla="*/ 717700 w 1256703"/>
                <a:gd name="connsiteY15" fmla="*/ 719423 h 1057456"/>
                <a:gd name="connsiteX16" fmla="*/ 864933 w 1256703"/>
                <a:gd name="connsiteY16" fmla="*/ 682147 h 1057456"/>
                <a:gd name="connsiteX17" fmla="*/ 841457 w 1256703"/>
                <a:gd name="connsiteY17" fmla="*/ 498147 h 1057456"/>
                <a:gd name="connsiteX18" fmla="*/ 615826 w 1256703"/>
                <a:gd name="connsiteY18" fmla="*/ 481324 h 1057456"/>
                <a:gd name="connsiteX19" fmla="*/ 511474 w 1256703"/>
                <a:gd name="connsiteY19" fmla="*/ 687060 h 1057456"/>
                <a:gd name="connsiteX20" fmla="*/ 811125 w 1256703"/>
                <a:gd name="connsiteY20" fmla="*/ 948797 h 1057456"/>
                <a:gd name="connsiteX21" fmla="*/ 1140311 w 1256703"/>
                <a:gd name="connsiteY21" fmla="*/ 690982 h 1057456"/>
                <a:gd name="connsiteX22" fmla="*/ 682307 w 1256703"/>
                <a:gd name="connsiteY22" fmla="*/ 108195 h 1057456"/>
                <a:gd name="connsiteX23" fmla="*/ 98661 w 1256703"/>
                <a:gd name="connsiteY23" fmla="*/ 657926 h 1057456"/>
                <a:gd name="connsiteX24" fmla="*/ 50 w 1256703"/>
                <a:gd name="connsiteY24" fmla="*/ 620080 h 1057456"/>
                <a:gd name="connsiteX0" fmla="*/ 50 w 1256703"/>
                <a:gd name="connsiteY0" fmla="*/ 620080 h 1057456"/>
                <a:gd name="connsiteX1" fmla="*/ 618846 w 1256703"/>
                <a:gd name="connsiteY1" fmla="*/ 9287 h 1057456"/>
                <a:gd name="connsiteX2" fmla="*/ 1239612 w 1256703"/>
                <a:gd name="connsiteY2" fmla="*/ 685403 h 1057456"/>
                <a:gd name="connsiteX3" fmla="*/ 820021 w 1256703"/>
                <a:gd name="connsiteY3" fmla="*/ 1053303 h 1057456"/>
                <a:gd name="connsiteX4" fmla="*/ 456943 w 1256703"/>
                <a:gd name="connsiteY4" fmla="*/ 875097 h 1057456"/>
                <a:gd name="connsiteX5" fmla="*/ 519377 w 1256703"/>
                <a:gd name="connsiteY5" fmla="*/ 440809 h 1057456"/>
                <a:gd name="connsiteX6" fmla="*/ 891436 w 1256703"/>
                <a:gd name="connsiteY6" fmla="*/ 387977 h 1057456"/>
                <a:gd name="connsiteX7" fmla="*/ 981609 w 1256703"/>
                <a:gd name="connsiteY7" fmla="*/ 655610 h 1057456"/>
                <a:gd name="connsiteX8" fmla="*/ 785198 w 1256703"/>
                <a:gd name="connsiteY8" fmla="*/ 835434 h 1057456"/>
                <a:gd name="connsiteX9" fmla="*/ 615212 w 1256703"/>
                <a:gd name="connsiteY9" fmla="*/ 767321 h 1057456"/>
                <a:gd name="connsiteX10" fmla="*/ 609925 w 1256703"/>
                <a:gd name="connsiteY10" fmla="*/ 561153 h 1057456"/>
                <a:gd name="connsiteX11" fmla="*/ 808196 w 1256703"/>
                <a:gd name="connsiteY11" fmla="*/ 512806 h 1057456"/>
                <a:gd name="connsiteX12" fmla="*/ 866639 w 1256703"/>
                <a:gd name="connsiteY12" fmla="*/ 616783 h 1057456"/>
                <a:gd name="connsiteX13" fmla="*/ 800725 w 1256703"/>
                <a:gd name="connsiteY13" fmla="*/ 649414 h 1057456"/>
                <a:gd name="connsiteX14" fmla="*/ 744770 w 1256703"/>
                <a:gd name="connsiteY14" fmla="*/ 596337 h 1057456"/>
                <a:gd name="connsiteX15" fmla="*/ 717700 w 1256703"/>
                <a:gd name="connsiteY15" fmla="*/ 719423 h 1057456"/>
                <a:gd name="connsiteX16" fmla="*/ 864933 w 1256703"/>
                <a:gd name="connsiteY16" fmla="*/ 682147 h 1057456"/>
                <a:gd name="connsiteX17" fmla="*/ 841457 w 1256703"/>
                <a:gd name="connsiteY17" fmla="*/ 498147 h 1057456"/>
                <a:gd name="connsiteX18" fmla="*/ 615826 w 1256703"/>
                <a:gd name="connsiteY18" fmla="*/ 481324 h 1057456"/>
                <a:gd name="connsiteX19" fmla="*/ 511474 w 1256703"/>
                <a:gd name="connsiteY19" fmla="*/ 687060 h 1057456"/>
                <a:gd name="connsiteX20" fmla="*/ 811125 w 1256703"/>
                <a:gd name="connsiteY20" fmla="*/ 948797 h 1057456"/>
                <a:gd name="connsiteX21" fmla="*/ 1140311 w 1256703"/>
                <a:gd name="connsiteY21" fmla="*/ 690982 h 1057456"/>
                <a:gd name="connsiteX22" fmla="*/ 682307 w 1256703"/>
                <a:gd name="connsiteY22" fmla="*/ 108195 h 1057456"/>
                <a:gd name="connsiteX23" fmla="*/ 98661 w 1256703"/>
                <a:gd name="connsiteY23" fmla="*/ 657926 h 1057456"/>
                <a:gd name="connsiteX24" fmla="*/ 50 w 1256703"/>
                <a:gd name="connsiteY24" fmla="*/ 620080 h 1057456"/>
                <a:gd name="connsiteX0" fmla="*/ 50 w 1263432"/>
                <a:gd name="connsiteY0" fmla="*/ 619485 h 1056861"/>
                <a:gd name="connsiteX1" fmla="*/ 618846 w 1263432"/>
                <a:gd name="connsiteY1" fmla="*/ 8692 h 1056861"/>
                <a:gd name="connsiteX2" fmla="*/ 1239612 w 1263432"/>
                <a:gd name="connsiteY2" fmla="*/ 684808 h 1056861"/>
                <a:gd name="connsiteX3" fmla="*/ 820021 w 1263432"/>
                <a:gd name="connsiteY3" fmla="*/ 1052708 h 1056861"/>
                <a:gd name="connsiteX4" fmla="*/ 456943 w 1263432"/>
                <a:gd name="connsiteY4" fmla="*/ 874502 h 1056861"/>
                <a:gd name="connsiteX5" fmla="*/ 519377 w 1263432"/>
                <a:gd name="connsiteY5" fmla="*/ 440214 h 1056861"/>
                <a:gd name="connsiteX6" fmla="*/ 891436 w 1263432"/>
                <a:gd name="connsiteY6" fmla="*/ 387382 h 1056861"/>
                <a:gd name="connsiteX7" fmla="*/ 981609 w 1263432"/>
                <a:gd name="connsiteY7" fmla="*/ 655015 h 1056861"/>
                <a:gd name="connsiteX8" fmla="*/ 785198 w 1263432"/>
                <a:gd name="connsiteY8" fmla="*/ 834839 h 1056861"/>
                <a:gd name="connsiteX9" fmla="*/ 615212 w 1263432"/>
                <a:gd name="connsiteY9" fmla="*/ 766726 h 1056861"/>
                <a:gd name="connsiteX10" fmla="*/ 609925 w 1263432"/>
                <a:gd name="connsiteY10" fmla="*/ 560558 h 1056861"/>
                <a:gd name="connsiteX11" fmla="*/ 808196 w 1263432"/>
                <a:gd name="connsiteY11" fmla="*/ 512211 h 1056861"/>
                <a:gd name="connsiteX12" fmla="*/ 866639 w 1263432"/>
                <a:gd name="connsiteY12" fmla="*/ 616188 h 1056861"/>
                <a:gd name="connsiteX13" fmla="*/ 800725 w 1263432"/>
                <a:gd name="connsiteY13" fmla="*/ 648819 h 1056861"/>
                <a:gd name="connsiteX14" fmla="*/ 744770 w 1263432"/>
                <a:gd name="connsiteY14" fmla="*/ 595742 h 1056861"/>
                <a:gd name="connsiteX15" fmla="*/ 717700 w 1263432"/>
                <a:gd name="connsiteY15" fmla="*/ 718828 h 1056861"/>
                <a:gd name="connsiteX16" fmla="*/ 864933 w 1263432"/>
                <a:gd name="connsiteY16" fmla="*/ 681552 h 1056861"/>
                <a:gd name="connsiteX17" fmla="*/ 841457 w 1263432"/>
                <a:gd name="connsiteY17" fmla="*/ 497552 h 1056861"/>
                <a:gd name="connsiteX18" fmla="*/ 615826 w 1263432"/>
                <a:gd name="connsiteY18" fmla="*/ 480729 h 1056861"/>
                <a:gd name="connsiteX19" fmla="*/ 511474 w 1263432"/>
                <a:gd name="connsiteY19" fmla="*/ 686465 h 1056861"/>
                <a:gd name="connsiteX20" fmla="*/ 811125 w 1263432"/>
                <a:gd name="connsiteY20" fmla="*/ 948202 h 1056861"/>
                <a:gd name="connsiteX21" fmla="*/ 1140311 w 1263432"/>
                <a:gd name="connsiteY21" fmla="*/ 690387 h 1056861"/>
                <a:gd name="connsiteX22" fmla="*/ 682307 w 1263432"/>
                <a:gd name="connsiteY22" fmla="*/ 107600 h 1056861"/>
                <a:gd name="connsiteX23" fmla="*/ 98661 w 1263432"/>
                <a:gd name="connsiteY23" fmla="*/ 657331 h 1056861"/>
                <a:gd name="connsiteX24" fmla="*/ 50 w 1263432"/>
                <a:gd name="connsiteY24" fmla="*/ 619485 h 1056861"/>
                <a:gd name="connsiteX0" fmla="*/ 50 w 1259255"/>
                <a:gd name="connsiteY0" fmla="*/ 619672 h 1057048"/>
                <a:gd name="connsiteX1" fmla="*/ 618846 w 1259255"/>
                <a:gd name="connsiteY1" fmla="*/ 8879 h 1057048"/>
                <a:gd name="connsiteX2" fmla="*/ 1239612 w 1259255"/>
                <a:gd name="connsiteY2" fmla="*/ 684995 h 1057048"/>
                <a:gd name="connsiteX3" fmla="*/ 820021 w 1259255"/>
                <a:gd name="connsiteY3" fmla="*/ 1052895 h 1057048"/>
                <a:gd name="connsiteX4" fmla="*/ 456943 w 1259255"/>
                <a:gd name="connsiteY4" fmla="*/ 874689 h 1057048"/>
                <a:gd name="connsiteX5" fmla="*/ 519377 w 1259255"/>
                <a:gd name="connsiteY5" fmla="*/ 440401 h 1057048"/>
                <a:gd name="connsiteX6" fmla="*/ 891436 w 1259255"/>
                <a:gd name="connsiteY6" fmla="*/ 387569 h 1057048"/>
                <a:gd name="connsiteX7" fmla="*/ 981609 w 1259255"/>
                <a:gd name="connsiteY7" fmla="*/ 655202 h 1057048"/>
                <a:gd name="connsiteX8" fmla="*/ 785198 w 1259255"/>
                <a:gd name="connsiteY8" fmla="*/ 835026 h 1057048"/>
                <a:gd name="connsiteX9" fmla="*/ 615212 w 1259255"/>
                <a:gd name="connsiteY9" fmla="*/ 766913 h 1057048"/>
                <a:gd name="connsiteX10" fmla="*/ 609925 w 1259255"/>
                <a:gd name="connsiteY10" fmla="*/ 560745 h 1057048"/>
                <a:gd name="connsiteX11" fmla="*/ 808196 w 1259255"/>
                <a:gd name="connsiteY11" fmla="*/ 512398 h 1057048"/>
                <a:gd name="connsiteX12" fmla="*/ 866639 w 1259255"/>
                <a:gd name="connsiteY12" fmla="*/ 616375 h 1057048"/>
                <a:gd name="connsiteX13" fmla="*/ 800725 w 1259255"/>
                <a:gd name="connsiteY13" fmla="*/ 649006 h 1057048"/>
                <a:gd name="connsiteX14" fmla="*/ 744770 w 1259255"/>
                <a:gd name="connsiteY14" fmla="*/ 595929 h 1057048"/>
                <a:gd name="connsiteX15" fmla="*/ 717700 w 1259255"/>
                <a:gd name="connsiteY15" fmla="*/ 719015 h 1057048"/>
                <a:gd name="connsiteX16" fmla="*/ 864933 w 1259255"/>
                <a:gd name="connsiteY16" fmla="*/ 681739 h 1057048"/>
                <a:gd name="connsiteX17" fmla="*/ 841457 w 1259255"/>
                <a:gd name="connsiteY17" fmla="*/ 497739 h 1057048"/>
                <a:gd name="connsiteX18" fmla="*/ 615826 w 1259255"/>
                <a:gd name="connsiteY18" fmla="*/ 480916 h 1057048"/>
                <a:gd name="connsiteX19" fmla="*/ 511474 w 1259255"/>
                <a:gd name="connsiteY19" fmla="*/ 686652 h 1057048"/>
                <a:gd name="connsiteX20" fmla="*/ 811125 w 1259255"/>
                <a:gd name="connsiteY20" fmla="*/ 948389 h 1057048"/>
                <a:gd name="connsiteX21" fmla="*/ 1140311 w 1259255"/>
                <a:gd name="connsiteY21" fmla="*/ 690574 h 1057048"/>
                <a:gd name="connsiteX22" fmla="*/ 682307 w 1259255"/>
                <a:gd name="connsiteY22" fmla="*/ 107787 h 1057048"/>
                <a:gd name="connsiteX23" fmla="*/ 98661 w 1259255"/>
                <a:gd name="connsiteY23" fmla="*/ 657518 h 1057048"/>
                <a:gd name="connsiteX24" fmla="*/ 50 w 1259255"/>
                <a:gd name="connsiteY24" fmla="*/ 619672 h 1057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59255" h="1057048">
                  <a:moveTo>
                    <a:pt x="50" y="619672"/>
                  </a:moveTo>
                  <a:cubicBezTo>
                    <a:pt x="86503" y="247170"/>
                    <a:pt x="362614" y="52459"/>
                    <a:pt x="618846" y="8879"/>
                  </a:cubicBezTo>
                  <a:cubicBezTo>
                    <a:pt x="923473" y="-52441"/>
                    <a:pt x="1356880" y="207144"/>
                    <a:pt x="1239612" y="684995"/>
                  </a:cubicBezTo>
                  <a:cubicBezTo>
                    <a:pt x="1159414" y="956037"/>
                    <a:pt x="903963" y="1058625"/>
                    <a:pt x="820021" y="1052895"/>
                  </a:cubicBezTo>
                  <a:cubicBezTo>
                    <a:pt x="664342" y="1079153"/>
                    <a:pt x="518949" y="976299"/>
                    <a:pt x="456943" y="874689"/>
                  </a:cubicBezTo>
                  <a:cubicBezTo>
                    <a:pt x="338243" y="663073"/>
                    <a:pt x="468581" y="477678"/>
                    <a:pt x="519377" y="440401"/>
                  </a:cubicBezTo>
                  <a:cubicBezTo>
                    <a:pt x="591130" y="352489"/>
                    <a:pt x="773582" y="301908"/>
                    <a:pt x="891436" y="387569"/>
                  </a:cubicBezTo>
                  <a:cubicBezTo>
                    <a:pt x="973809" y="447784"/>
                    <a:pt x="1010166" y="569790"/>
                    <a:pt x="981609" y="655202"/>
                  </a:cubicBezTo>
                  <a:cubicBezTo>
                    <a:pt x="942502" y="801323"/>
                    <a:pt x="805859" y="837228"/>
                    <a:pt x="785198" y="835026"/>
                  </a:cubicBezTo>
                  <a:cubicBezTo>
                    <a:pt x="731884" y="850796"/>
                    <a:pt x="643220" y="812276"/>
                    <a:pt x="615212" y="766913"/>
                  </a:cubicBezTo>
                  <a:cubicBezTo>
                    <a:pt x="559768" y="688633"/>
                    <a:pt x="587768" y="597049"/>
                    <a:pt x="609925" y="560745"/>
                  </a:cubicBezTo>
                  <a:cubicBezTo>
                    <a:pt x="690884" y="468576"/>
                    <a:pt x="778765" y="487267"/>
                    <a:pt x="808196" y="512398"/>
                  </a:cubicBezTo>
                  <a:cubicBezTo>
                    <a:pt x="853209" y="533815"/>
                    <a:pt x="874738" y="578084"/>
                    <a:pt x="866639" y="616375"/>
                  </a:cubicBezTo>
                  <a:cubicBezTo>
                    <a:pt x="847857" y="661759"/>
                    <a:pt x="807585" y="653740"/>
                    <a:pt x="800725" y="649006"/>
                  </a:cubicBezTo>
                  <a:cubicBezTo>
                    <a:pt x="766897" y="637235"/>
                    <a:pt x="773722" y="602888"/>
                    <a:pt x="744770" y="595929"/>
                  </a:cubicBezTo>
                  <a:cubicBezTo>
                    <a:pt x="641607" y="596591"/>
                    <a:pt x="668576" y="700065"/>
                    <a:pt x="717700" y="719015"/>
                  </a:cubicBezTo>
                  <a:cubicBezTo>
                    <a:pt x="731082" y="721980"/>
                    <a:pt x="797114" y="764651"/>
                    <a:pt x="864933" y="681739"/>
                  </a:cubicBezTo>
                  <a:cubicBezTo>
                    <a:pt x="879832" y="658749"/>
                    <a:pt x="921830" y="579720"/>
                    <a:pt x="841457" y="497739"/>
                  </a:cubicBezTo>
                  <a:cubicBezTo>
                    <a:pt x="798142" y="438920"/>
                    <a:pt x="660788" y="436720"/>
                    <a:pt x="615826" y="480916"/>
                  </a:cubicBezTo>
                  <a:cubicBezTo>
                    <a:pt x="569157" y="508022"/>
                    <a:pt x="506581" y="572853"/>
                    <a:pt x="511474" y="686652"/>
                  </a:cubicBezTo>
                  <a:cubicBezTo>
                    <a:pt x="505952" y="735884"/>
                    <a:pt x="568467" y="949052"/>
                    <a:pt x="811125" y="948389"/>
                  </a:cubicBezTo>
                  <a:cubicBezTo>
                    <a:pt x="903751" y="940338"/>
                    <a:pt x="1071766" y="885937"/>
                    <a:pt x="1140311" y="690574"/>
                  </a:cubicBezTo>
                  <a:cubicBezTo>
                    <a:pt x="1225593" y="359210"/>
                    <a:pt x="974685" y="95491"/>
                    <a:pt x="682307" y="107787"/>
                  </a:cubicBezTo>
                  <a:cubicBezTo>
                    <a:pt x="321749" y="139465"/>
                    <a:pt x="134135" y="404127"/>
                    <a:pt x="98661" y="657518"/>
                  </a:cubicBezTo>
                  <a:cubicBezTo>
                    <a:pt x="78953" y="716672"/>
                    <a:pt x="-2313" y="701520"/>
                    <a:pt x="50" y="619672"/>
                  </a:cubicBezTo>
                  <a:close/>
                </a:path>
              </a:pathLst>
            </a:cu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181990" y="2516711"/>
              <a:ext cx="1343600" cy="121444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 rot="5400000">
              <a:off x="3059043" y="3243646"/>
              <a:ext cx="392139" cy="121444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 rot="5400000">
              <a:off x="3461134" y="3243646"/>
              <a:ext cx="392139" cy="121444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 rot="5400000">
              <a:off x="3869430" y="3243646"/>
              <a:ext cx="392139" cy="121444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 rot="5400000">
              <a:off x="4273560" y="3243646"/>
              <a:ext cx="392139" cy="121444"/>
            </a:xfrm>
            <a:prstGeom prst="roundRect">
              <a:avLst>
                <a:gd name="adj" fmla="val 40300"/>
              </a:avLst>
            </a:prstGeom>
            <a:solidFill>
              <a:srgbClr val="0048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7" name="Скругленный прямоугольник 16"/>
          <p:cNvSpPr/>
          <p:nvPr userDrawn="1"/>
        </p:nvSpPr>
        <p:spPr>
          <a:xfrm>
            <a:off x="1763690" y="260648"/>
            <a:ext cx="7128792" cy="54000"/>
          </a:xfrm>
          <a:prstGeom prst="roundRect">
            <a:avLst>
              <a:gd name="adj" fmla="val 50000"/>
            </a:avLst>
          </a:prstGeom>
          <a:solidFill>
            <a:srgbClr val="0048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9" tIns="45678" rIns="91359" bIns="45678" rtlCol="0" anchor="ctr"/>
          <a:lstStyle/>
          <a:p>
            <a:pPr algn="ctr"/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13" r:id="rId11"/>
    <p:sldLayoutId id="2147483814" r:id="rId12"/>
    <p:sldLayoutId id="2147483949" r:id="rId13"/>
    <p:sldLayoutId id="2147483951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792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792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792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792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79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0" i="0">
          <a:solidFill>
            <a:srgbClr val="004080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5pPr>
      <a:lvl6pPr marL="456787" algn="l" rtl="0" fontAlgn="base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6pPr>
      <a:lvl7pPr marL="913579" algn="l" rtl="0" fontAlgn="base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7pPr>
      <a:lvl8pPr marL="1370368" algn="l" rtl="0" fontAlgn="base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8pPr>
      <a:lvl9pPr marL="1827157" algn="l" rtl="0" fontAlgn="base">
        <a:spcBef>
          <a:spcPct val="0"/>
        </a:spcBef>
        <a:spcAft>
          <a:spcPct val="0"/>
        </a:spcAft>
        <a:defRPr sz="2800" i="1">
          <a:solidFill>
            <a:srgbClr val="5F5F5F"/>
          </a:solidFill>
          <a:latin typeface="Arial" charset="0"/>
        </a:defRPr>
      </a:lvl9pPr>
    </p:titleStyle>
    <p:bodyStyle>
      <a:lvl1pPr marL="342592" indent="-342592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3600">
          <a:solidFill>
            <a:schemeClr val="tx1"/>
          </a:solidFill>
          <a:latin typeface="Calibri"/>
          <a:ea typeface="+mn-ea"/>
          <a:cs typeface="Calibri"/>
        </a:defRPr>
      </a:lvl1pPr>
      <a:lvl2pPr marL="742283" indent="-285492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3200">
          <a:solidFill>
            <a:schemeClr val="tx1"/>
          </a:solidFill>
          <a:latin typeface="Calibri"/>
          <a:cs typeface="Calibri"/>
        </a:defRPr>
      </a:lvl2pPr>
      <a:lvl3pPr marL="1141977" indent="-228395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800">
          <a:solidFill>
            <a:schemeClr val="tx1"/>
          </a:solidFill>
          <a:latin typeface="Calibri"/>
          <a:cs typeface="Calibri"/>
        </a:defRPr>
      </a:lvl3pPr>
      <a:lvl4pPr marL="1598761" indent="-228395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400">
          <a:solidFill>
            <a:schemeClr val="tx1"/>
          </a:solidFill>
          <a:latin typeface="Calibri"/>
          <a:cs typeface="Calibri"/>
        </a:defRPr>
      </a:lvl4pPr>
      <a:lvl5pPr marL="2055552" indent="-228395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400">
          <a:solidFill>
            <a:schemeClr val="tx1"/>
          </a:solidFill>
          <a:latin typeface="Calibri"/>
          <a:cs typeface="Calibri"/>
        </a:defRPr>
      </a:lvl5pPr>
      <a:lvl6pPr marL="2512340" indent="-228395" algn="l" rtl="0" fontAlgn="base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69132" indent="-228395" algn="l" rtl="0" fontAlgn="base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25920" indent="-228395" algn="l" rtl="0" fontAlgn="base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882707" indent="-228395" algn="l" rtl="0" fontAlgn="base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87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79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68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57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49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36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25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10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V="1">
            <a:off x="2271715" y="2638429"/>
            <a:ext cx="6875462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68552" y="2565405"/>
            <a:ext cx="2014537" cy="44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8232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411413" y="2852738"/>
            <a:ext cx="6481762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9" tIns="45678" rIns="91359" bIns="456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20" grpId="0"/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5pPr>
      <a:lvl6pPr marL="456787" algn="l" rtl="0" fontAlgn="base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6pPr>
      <a:lvl7pPr marL="913579" algn="l" rtl="0" fontAlgn="base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7pPr>
      <a:lvl8pPr marL="1370368" algn="l" rtl="0" fontAlgn="base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8pPr>
      <a:lvl9pPr marL="1827157" algn="l" rtl="0" fontAlgn="base">
        <a:spcBef>
          <a:spcPct val="0"/>
        </a:spcBef>
        <a:spcAft>
          <a:spcPct val="0"/>
        </a:spcAft>
        <a:defRPr sz="4800" i="1">
          <a:solidFill>
            <a:schemeClr val="bg1"/>
          </a:solidFill>
          <a:latin typeface="Arial" charset="0"/>
        </a:defRPr>
      </a:lvl9pPr>
    </p:titleStyle>
    <p:bodyStyle>
      <a:lvl1pPr marL="342592" indent="-34259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283" indent="-285492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977" indent="-22839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761" indent="-22839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552" indent="-22839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2340" indent="-2283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9132" indent="-2283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5920" indent="-2283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2707" indent="-2283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87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79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68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57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49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36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25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10" algn="l" defTabSz="9135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52925" y="4797152"/>
            <a:ext cx="8390306" cy="1368152"/>
          </a:xfrm>
        </p:spPr>
        <p:txBody>
          <a:bodyPr/>
          <a:lstStyle/>
          <a:p>
            <a:pPr algn="l"/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rPr>
              <a:t>Забалканцева Елена Валерьевна</a:t>
            </a:r>
          </a:p>
          <a:p>
            <a:pPr algn="l"/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l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t>Руководитель проекта </a:t>
            </a:r>
          </a:p>
          <a:p>
            <a:pPr algn="l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t>Департамента управления персоналом АО «ОСК» 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/>
          </p:nvPr>
        </p:nvSpPr>
        <p:spPr>
          <a:xfrm>
            <a:off x="349785" y="332656"/>
            <a:ext cx="8621887" cy="2071702"/>
          </a:xfrm>
        </p:spPr>
        <p:txBody>
          <a:bodyPr>
            <a:normAutofit/>
          </a:bodyPr>
          <a:lstStyle/>
          <a:p>
            <a:r>
              <a:rPr lang="ru-RU" b="1" dirty="0"/>
              <a:t>Формирование единой системы наставничества </a:t>
            </a:r>
            <a:br>
              <a:rPr lang="ru-RU" b="1" dirty="0"/>
            </a:br>
            <a:r>
              <a:rPr lang="ru-RU" b="1" dirty="0"/>
              <a:t>в обществах Группы ОСК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6309320"/>
            <a:ext cx="8676370" cy="5486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6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"/>
          <p:cNvSpPr>
            <a:spLocks noGrp="1"/>
          </p:cNvSpPr>
          <p:nvPr>
            <p:ph type="body" sz="quarter" idx="12"/>
          </p:nvPr>
        </p:nvSpPr>
        <p:spPr>
          <a:xfrm>
            <a:off x="1077034" y="0"/>
            <a:ext cx="7451532" cy="1057252"/>
          </a:xfrm>
        </p:spPr>
        <p:txBody>
          <a:bodyPr/>
          <a:lstStyle/>
          <a:p>
            <a:r>
              <a:rPr lang="ru-RU" sz="2000" dirty="0"/>
              <a:t>ОЖИДАНИЯ ОТ ВНЕДРЕНИЯ ЕДИНОЙ СИСТЕМЫ НАСТАВНИЧЕСТВА</a:t>
            </a:r>
            <a:endParaRPr lang="en-US" sz="2000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574073317"/>
              </p:ext>
            </p:extLst>
          </p:nvPr>
        </p:nvGraphicFramePr>
        <p:xfrm>
          <a:off x="395536" y="1193954"/>
          <a:ext cx="8424936" cy="547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" y="-27384"/>
            <a:ext cx="1043607" cy="1152128"/>
            <a:chOff x="1" y="263770"/>
            <a:chExt cx="965639" cy="9726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" y="263770"/>
              <a:ext cx="965639" cy="972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15"/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9" y="322199"/>
              <a:ext cx="684820" cy="8470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000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1169976" y="31045"/>
            <a:ext cx="7866520" cy="1021691"/>
          </a:xfrm>
        </p:spPr>
        <p:txBody>
          <a:bodyPr/>
          <a:lstStyle/>
          <a:p>
            <a:r>
              <a:rPr lang="ru-RU" sz="2000" dirty="0"/>
              <a:t>ЕДИНЫЙ ПОДХОД К ФОРМИРОВАНИЮ СИСТЕМЫ НАСТАВНИЧЕСТВА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" y="-27384"/>
            <a:ext cx="1043607" cy="1152128"/>
            <a:chOff x="1" y="263770"/>
            <a:chExt cx="965639" cy="9726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" y="263770"/>
              <a:ext cx="965639" cy="972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15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9" y="322199"/>
              <a:ext cx="684820" cy="847014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556166" y="1556792"/>
            <a:ext cx="8364006" cy="3702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2041" indent="-422041">
              <a:spcAft>
                <a:spcPts val="1200"/>
              </a:spcAft>
              <a:buFontTx/>
              <a:buAutoNum type="arabicPeriod"/>
            </a:pPr>
            <a:r>
              <a:rPr lang="ru-RU" sz="1846" dirty="0"/>
              <a:t>Рабочая группа по созданию системы наставничества в обществах Группы ОСК (приказ от 28.01.2022 г.);</a:t>
            </a:r>
          </a:p>
          <a:p>
            <a:pPr marL="422041" indent="-422041">
              <a:spcAft>
                <a:spcPts val="1200"/>
              </a:spcAft>
              <a:buFontTx/>
              <a:buAutoNum type="arabicPeriod"/>
            </a:pPr>
            <a:r>
              <a:rPr lang="ru-RU" sz="1846" dirty="0"/>
              <a:t>Единая модель наставничества;</a:t>
            </a:r>
          </a:p>
          <a:p>
            <a:pPr marL="422041" indent="-422041">
              <a:spcAft>
                <a:spcPts val="1200"/>
              </a:spcAft>
              <a:buFontTx/>
              <a:buAutoNum type="arabicPeriod"/>
            </a:pPr>
            <a:r>
              <a:rPr lang="ru-RU" sz="1846" dirty="0"/>
              <a:t>Проекты регламентирующих документов системы управления наставничеством, включая типовое положение об организации системы наставничества в обществах Группы ОСК;</a:t>
            </a:r>
          </a:p>
          <a:p>
            <a:pPr marL="422041" indent="-422041">
              <a:spcAft>
                <a:spcPts val="1200"/>
              </a:spcAft>
              <a:buAutoNum type="arabicPeriod"/>
            </a:pPr>
            <a:r>
              <a:rPr lang="ru-RU" sz="1846" dirty="0"/>
              <a:t>Модель мотивационной системы наставников; </a:t>
            </a:r>
          </a:p>
          <a:p>
            <a:pPr marL="422041" indent="-422041">
              <a:spcAft>
                <a:spcPts val="1200"/>
              </a:spcAft>
              <a:buAutoNum type="arabicPeriod"/>
            </a:pPr>
            <a:r>
              <a:rPr lang="ru-RU" sz="1846" dirty="0"/>
              <a:t>Программа обучения наставников;</a:t>
            </a:r>
          </a:p>
          <a:p>
            <a:pPr marL="422041" indent="-422041">
              <a:spcAft>
                <a:spcPts val="1200"/>
              </a:spcAft>
              <a:buAutoNum type="arabicPeriod"/>
            </a:pPr>
            <a:r>
              <a:rPr lang="ru-RU" sz="1846" dirty="0"/>
              <a:t>Организационно-методическое обеспечение системы наставничества в обществах группы ОСК.</a:t>
            </a:r>
          </a:p>
        </p:txBody>
      </p:sp>
    </p:spTree>
    <p:extLst>
      <p:ext uri="{BB962C8B-B14F-4D97-AF65-F5344CB8AC3E}">
        <p14:creationId xmlns:p14="http://schemas.microsoft.com/office/powerpoint/2010/main" val="225126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1195353" y="0"/>
            <a:ext cx="7451532" cy="1021691"/>
          </a:xfrm>
        </p:spPr>
        <p:txBody>
          <a:bodyPr/>
          <a:lstStyle/>
          <a:p>
            <a:r>
              <a:rPr lang="ru-RU" sz="2000" dirty="0"/>
              <a:t>ОСНОВНЫЕ ЗАДАЧИ НАСТАВНИЧЕСТВА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" y="-27384"/>
            <a:ext cx="1043607" cy="1152128"/>
            <a:chOff x="1" y="263770"/>
            <a:chExt cx="965639" cy="9726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" y="263770"/>
              <a:ext cx="965639" cy="972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15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9" y="322199"/>
              <a:ext cx="684820" cy="847014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384458" y="1434933"/>
            <a:ext cx="8364006" cy="468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2041" indent="-422041">
              <a:spcAft>
                <a:spcPts val="1200"/>
              </a:spcAft>
              <a:buFontTx/>
              <a:buAutoNum type="arabicPeriod"/>
            </a:pPr>
            <a:r>
              <a:rPr lang="ru-RU" sz="1846" dirty="0"/>
              <a:t>Оказание помощи в адаптации наставляемых к условиям осуществления трудовой деятельности</a:t>
            </a:r>
            <a:r>
              <a:rPr lang="en-US" sz="1846" dirty="0"/>
              <a:t> </a:t>
            </a:r>
            <a:r>
              <a:rPr lang="ru-RU" sz="1846" dirty="0"/>
              <a:t>на рабочем месте, в том числе социальная адаптация в коллективе (в структурном подразделении);</a:t>
            </a:r>
          </a:p>
          <a:p>
            <a:pPr marL="422041" indent="-422041">
              <a:spcAft>
                <a:spcPts val="1200"/>
              </a:spcAft>
              <a:buFontTx/>
              <a:buAutoNum type="arabicPeriod"/>
            </a:pPr>
            <a:r>
              <a:rPr lang="ru-RU" sz="1846" dirty="0"/>
              <a:t>Передача опыта, знаний, в том числе критически важных</a:t>
            </a:r>
            <a:r>
              <a:rPr lang="ru-RU" sz="1846" b="1" dirty="0"/>
              <a:t>* </a:t>
            </a:r>
            <a:br>
              <a:rPr lang="en-US" sz="1846" b="1" dirty="0"/>
            </a:br>
            <a:r>
              <a:rPr lang="ru-RU" sz="1846" dirty="0"/>
              <a:t>для отрасли, от наставника к наставляемому;</a:t>
            </a:r>
          </a:p>
          <a:p>
            <a:pPr marL="422041" indent="-422041">
              <a:spcAft>
                <a:spcPts val="1200"/>
              </a:spcAft>
              <a:buAutoNum type="arabicPeriod"/>
            </a:pPr>
            <a:r>
              <a:rPr lang="ru-RU" sz="1846" dirty="0"/>
              <a:t>Формирование профессиональных знаний, навыков и умений </a:t>
            </a:r>
            <a:br>
              <a:rPr lang="ru-RU" sz="1846" dirty="0"/>
            </a:br>
            <a:r>
              <a:rPr lang="ru-RU" sz="1846" dirty="0"/>
              <a:t>у наставляемых для осуществления ими трудовой деятельности; </a:t>
            </a:r>
          </a:p>
          <a:p>
            <a:pPr marL="422041" indent="-422041">
              <a:spcAft>
                <a:spcPts val="1200"/>
              </a:spcAft>
              <a:buAutoNum type="arabicPeriod"/>
            </a:pPr>
            <a:r>
              <a:rPr lang="ru-RU" sz="1846" dirty="0"/>
              <a:t>Обеспечение преемственности корпоративных ценностей, корпоративной культуры и формирование лояльности к организации </a:t>
            </a:r>
            <a:br>
              <a:rPr lang="ru-RU" sz="1846" dirty="0"/>
            </a:br>
            <a:r>
              <a:rPr lang="ru-RU" sz="1846" dirty="0"/>
              <a:t>у наставляемых.</a:t>
            </a:r>
          </a:p>
          <a:p>
            <a:pPr marL="422041" indent="-422041">
              <a:buAutoNum type="arabicPeriod"/>
            </a:pPr>
            <a:endParaRPr lang="ru-RU" sz="1846" dirty="0"/>
          </a:p>
          <a:p>
            <a:pPr marL="422041" indent="-422041">
              <a:buAutoNum type="arabicPeriod"/>
            </a:pPr>
            <a:endParaRPr lang="ru-RU" sz="1846" dirty="0"/>
          </a:p>
          <a:p>
            <a:r>
              <a:rPr lang="ru-RU" sz="1600" i="1" dirty="0"/>
              <a:t>*перечень определяется каждым обществом самостоятельно исходя из производственной необходимости</a:t>
            </a:r>
          </a:p>
        </p:txBody>
      </p:sp>
    </p:spTree>
    <p:extLst>
      <p:ext uri="{BB962C8B-B14F-4D97-AF65-F5344CB8AC3E}">
        <p14:creationId xmlns:p14="http://schemas.microsoft.com/office/powerpoint/2010/main" val="2463294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1169976" y="31045"/>
            <a:ext cx="7451532" cy="1021691"/>
          </a:xfrm>
        </p:spPr>
        <p:txBody>
          <a:bodyPr/>
          <a:lstStyle/>
          <a:p>
            <a:r>
              <a:rPr lang="ru-RU" sz="2000" dirty="0"/>
              <a:t>КАТЕГОРИИ НАСТАВЛЯЕМЫХ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" y="-27384"/>
            <a:ext cx="1043607" cy="1152128"/>
            <a:chOff x="1" y="263770"/>
            <a:chExt cx="965639" cy="9726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" y="263770"/>
              <a:ext cx="965639" cy="972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15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9" y="322199"/>
              <a:ext cx="684820" cy="847014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384458" y="1434933"/>
            <a:ext cx="8364006" cy="5122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2041" indent="-422041">
              <a:spcAft>
                <a:spcPts val="1200"/>
              </a:spcAft>
              <a:buFontTx/>
              <a:buAutoNum type="arabicPeriod"/>
            </a:pPr>
            <a:r>
              <a:rPr lang="ru-RU" sz="1846" b="1" dirty="0"/>
              <a:t>Студенты/практиканты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Практиканты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Выпускники 1 года работы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Стажеры из других организаций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ru-RU" sz="1846" b="1" dirty="0"/>
              <a:t>Рабочие 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Без квалификации/без опыта работы по специальности 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Квалифицированные/без опыта по специальности 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Квалифицированные/ опыт по специальности (новые)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Квалифицированные/ опыт по специальности (переведенные)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 startAt="3"/>
            </a:pPr>
            <a:r>
              <a:rPr lang="ru-RU" sz="1846" b="1" dirty="0"/>
              <a:t>РСС (руководители-специалисты-служащие)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Без квалификации/без опыта работы по специальности 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Квалифицированные/без опыта по специальности 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Квалифицированные/ опыт по специальности (новые)</a:t>
            </a:r>
          </a:p>
          <a:p>
            <a:pPr marL="801688" indent="-3508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Квалифицированные/ опыт по специальности (переведенные)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Управленческий кадровый резерв</a:t>
            </a:r>
          </a:p>
        </p:txBody>
      </p:sp>
    </p:spTree>
    <p:extLst>
      <p:ext uri="{BB962C8B-B14F-4D97-AF65-F5344CB8AC3E}">
        <p14:creationId xmlns:p14="http://schemas.microsoft.com/office/powerpoint/2010/main" val="194773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1169976" y="31045"/>
            <a:ext cx="7451532" cy="1021691"/>
          </a:xfrm>
        </p:spPr>
        <p:txBody>
          <a:bodyPr/>
          <a:lstStyle/>
          <a:p>
            <a:r>
              <a:rPr lang="ru-RU" sz="2000" dirty="0"/>
              <a:t>СТУДЕНТЫ / ПРАКТИКАНТЫ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" y="-27384"/>
            <a:ext cx="1043607" cy="1152128"/>
            <a:chOff x="1" y="263770"/>
            <a:chExt cx="965639" cy="9726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" y="263770"/>
              <a:ext cx="965639" cy="972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15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9" y="322199"/>
              <a:ext cx="684820" cy="847014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384458" y="1434933"/>
            <a:ext cx="8364006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846" b="1" dirty="0"/>
              <a:t>Основные задачи наставника: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Формирование практических умений на основе полученных </a:t>
            </a:r>
            <a:br>
              <a:rPr lang="ru-RU" sz="1846" dirty="0"/>
            </a:br>
            <a:r>
              <a:rPr lang="ru-RU" sz="1846" dirty="0"/>
              <a:t>в образовательной организации теоретических знаний;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Обучение технологиям, работе на оборудовании, применяемым на производстве;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Оказание помощи в освоении профессии/специальности и в овладении в полном объеме обязанностями в соответствии с рабочими (должностными) инструкциями, ускорение процесса профессионального становления;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Формирование лояльности к организации.</a:t>
            </a:r>
          </a:p>
          <a:p>
            <a:pPr>
              <a:spcAft>
                <a:spcPts val="1200"/>
              </a:spcAft>
            </a:pPr>
            <a:r>
              <a:rPr lang="ru-RU" sz="1846" b="1" dirty="0"/>
              <a:t>Сроки: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Период практики/практической подготовки;</a:t>
            </a:r>
          </a:p>
          <a:p>
            <a:pPr marL="801688" indent="-3508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46" dirty="0"/>
              <a:t>Период испытательного срока.</a:t>
            </a:r>
          </a:p>
        </p:txBody>
      </p:sp>
    </p:spTree>
    <p:extLst>
      <p:ext uri="{BB962C8B-B14F-4D97-AF65-F5344CB8AC3E}">
        <p14:creationId xmlns:p14="http://schemas.microsoft.com/office/powerpoint/2010/main" val="184914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3356992"/>
            <a:ext cx="5308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" y="-27384"/>
            <a:ext cx="1043607" cy="1152128"/>
            <a:chOff x="1" y="263770"/>
            <a:chExt cx="965639" cy="9726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" y="263770"/>
              <a:ext cx="965639" cy="972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15"/>
            </a:p>
          </p:txBody>
        </p: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9" y="322199"/>
              <a:ext cx="684820" cy="8470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3438645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180677</TotalTime>
  <Words>234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Оформление по умолчанию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Валерий Дудкин</dc:creator>
  <cp:lastModifiedBy>Пользователь</cp:lastModifiedBy>
  <cp:revision>3038</cp:revision>
  <cp:lastPrinted>2017-08-30T13:51:17Z</cp:lastPrinted>
  <dcterms:created xsi:type="dcterms:W3CDTF">1997-12-01T23:14:34Z</dcterms:created>
  <dcterms:modified xsi:type="dcterms:W3CDTF">2022-05-25T08:19:59Z</dcterms:modified>
</cp:coreProperties>
</file>