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6" r:id="rId3"/>
    <p:sldId id="277" r:id="rId4"/>
    <p:sldId id="265" r:id="rId5"/>
    <p:sldId id="269" r:id="rId6"/>
    <p:sldId id="278" r:id="rId7"/>
    <p:sldId id="268" r:id="rId8"/>
    <p:sldId id="273" r:id="rId9"/>
    <p:sldId id="27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CA9AC-E359-4955-858E-5ACE2C1F5ED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336ED-21A9-4997-B8D9-3BFE52ED43C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Нравственный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13E58-4C89-4CFA-AE76-F55E65778FE8}" type="parTrans" cxnId="{2EF22C11-C397-4195-BD63-12EBAE0130BE}">
      <dgm:prSet/>
      <dgm:spPr/>
      <dgm:t>
        <a:bodyPr/>
        <a:lstStyle/>
        <a:p>
          <a:endParaRPr lang="ru-RU"/>
        </a:p>
      </dgm:t>
    </dgm:pt>
    <dgm:pt modelId="{15E4E495-DCD5-4AB8-B115-1686D3E00C28}" type="sibTrans" cxnId="{2EF22C11-C397-4195-BD63-12EBAE0130B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1F145-53EE-4324-A0D2-6A829DFDA8C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Эстетический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53941-4D9A-4E20-AF5B-A1C2438B4BE7}" type="parTrans" cxnId="{8B2C92D0-C1AF-40F3-9A70-9FBB378D4F8D}">
      <dgm:prSet/>
      <dgm:spPr/>
      <dgm:t>
        <a:bodyPr/>
        <a:lstStyle/>
        <a:p>
          <a:endParaRPr lang="ru-RU"/>
        </a:p>
      </dgm:t>
    </dgm:pt>
    <dgm:pt modelId="{27EDBAA9-9B2F-4058-8766-029C137FB82A}" type="sibTrans" cxnId="{8B2C92D0-C1AF-40F3-9A70-9FBB378D4F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984EF-D9F0-4B5C-B16A-6269791D14C3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5E658-2F72-4FCF-96FC-1902BF6B5431}" type="parTrans" cxnId="{9A6C2329-3F8E-491E-AE5A-73AEB71F69F3}">
      <dgm:prSet/>
      <dgm:spPr/>
      <dgm:t>
        <a:bodyPr/>
        <a:lstStyle/>
        <a:p>
          <a:endParaRPr lang="ru-RU"/>
        </a:p>
      </dgm:t>
    </dgm:pt>
    <dgm:pt modelId="{24EFCA23-1DA0-4006-8C86-5CAB9CC68A78}" type="sibTrans" cxnId="{9A6C2329-3F8E-491E-AE5A-73AEB71F69F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84822-1816-4F54-857F-092BCE66E1E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13514-58A7-4912-A5FA-14662FF17DBE}" type="parTrans" cxnId="{28BDBA62-3C95-42F9-A94C-2E6C7FC87408}">
      <dgm:prSet/>
      <dgm:spPr/>
      <dgm:t>
        <a:bodyPr/>
        <a:lstStyle/>
        <a:p>
          <a:endParaRPr lang="ru-RU"/>
        </a:p>
      </dgm:t>
    </dgm:pt>
    <dgm:pt modelId="{C17846F8-571C-4E8E-9504-E3624A64D540}" type="sibTrans" cxnId="{28BDBA62-3C95-42F9-A94C-2E6C7FC874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E21C3-B528-4517-8675-B377EDC8C75C}" type="pres">
      <dgm:prSet presAssocID="{8E4CA9AC-E359-4955-858E-5ACE2C1F5E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8AC2C-E691-4BC9-A0D3-E5709BF1BAC0}" type="pres">
      <dgm:prSet presAssocID="{2AD336ED-21A9-4997-B8D9-3BFE52ED43C2}" presName="node" presStyleLbl="node1" presStyleIdx="0" presStyleCnt="4" custScaleX="114015" custScaleY="11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3DED3-57CC-4889-97AD-0E1EF9FCE15E}" type="pres">
      <dgm:prSet presAssocID="{15E4E495-DCD5-4AB8-B115-1686D3E00C2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BAFE929-599A-4AD7-9322-BBC8419195A9}" type="pres">
      <dgm:prSet presAssocID="{15E4E495-DCD5-4AB8-B115-1686D3E00C2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E4CDA29-DD27-4621-9CB7-BE4347443965}" type="pres">
      <dgm:prSet presAssocID="{2D51F145-53EE-4324-A0D2-6A829DFDA8CE}" presName="node" presStyleLbl="node1" presStyleIdx="1" presStyleCnt="4" custScaleX="125376" custScaleY="11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A9618-950C-4923-BA5A-287B08CCC662}" type="pres">
      <dgm:prSet presAssocID="{27EDBAA9-9B2F-4058-8766-029C137FB82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DAE414F-0A1A-4AD2-A9EF-726995BE25C2}" type="pres">
      <dgm:prSet presAssocID="{27EDBAA9-9B2F-4058-8766-029C137FB82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AAF1BE8-D36B-4508-9B41-80FFE59A793D}" type="pres">
      <dgm:prSet presAssocID="{285984EF-D9F0-4B5C-B16A-6269791D14C3}" presName="node" presStyleLbl="node1" presStyleIdx="2" presStyleCnt="4" custScaleX="114995" custScaleY="117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BB968-7174-4D62-AAFA-BC695AA11045}" type="pres">
      <dgm:prSet presAssocID="{24EFCA23-1DA0-4006-8C86-5CAB9CC68A7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FE5F01F-EBE3-4B9A-929F-885C6AC19D72}" type="pres">
      <dgm:prSet presAssocID="{24EFCA23-1DA0-4006-8C86-5CAB9CC68A7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0B8181A-0308-4862-A5DC-0F08E1D5975A}" type="pres">
      <dgm:prSet presAssocID="{31884822-1816-4F54-857F-092BCE66E1E7}" presName="node" presStyleLbl="node1" presStyleIdx="3" presStyleCnt="4" custScaleX="124673" custScaleY="119012" custRadScaleRad="97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4F3AC-DCE6-407E-B0FE-C67B4F8F8106}" type="pres">
      <dgm:prSet presAssocID="{C17846F8-571C-4E8E-9504-E3624A64D54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C1F7A49-5241-44C4-80FD-A925AC639D6F}" type="pres">
      <dgm:prSet presAssocID="{C17846F8-571C-4E8E-9504-E3624A64D540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5A9DA50-51B2-46BF-994D-F4261A5AA2E5}" type="presOf" srcId="{27EDBAA9-9B2F-4058-8766-029C137FB82A}" destId="{719A9618-950C-4923-BA5A-287B08CCC662}" srcOrd="0" destOrd="0" presId="urn:microsoft.com/office/officeart/2005/8/layout/cycle2"/>
    <dgm:cxn modelId="{4EB8F472-2798-4870-846B-83F8544FFC05}" type="presOf" srcId="{24EFCA23-1DA0-4006-8C86-5CAB9CC68A78}" destId="{8F4BB968-7174-4D62-AAFA-BC695AA11045}" srcOrd="0" destOrd="0" presId="urn:microsoft.com/office/officeart/2005/8/layout/cycle2"/>
    <dgm:cxn modelId="{21712804-4768-4306-A773-C9B50B3C44DC}" type="presOf" srcId="{15E4E495-DCD5-4AB8-B115-1686D3E00C28}" destId="{6923DED3-57CC-4889-97AD-0E1EF9FCE15E}" srcOrd="0" destOrd="0" presId="urn:microsoft.com/office/officeart/2005/8/layout/cycle2"/>
    <dgm:cxn modelId="{D02D109F-0369-4971-A727-47CD7CFBD983}" type="presOf" srcId="{15E4E495-DCD5-4AB8-B115-1686D3E00C28}" destId="{0BAFE929-599A-4AD7-9322-BBC8419195A9}" srcOrd="1" destOrd="0" presId="urn:microsoft.com/office/officeart/2005/8/layout/cycle2"/>
    <dgm:cxn modelId="{E1232F15-2D64-49AF-AA54-6CD529D4B1C8}" type="presOf" srcId="{2AD336ED-21A9-4997-B8D9-3BFE52ED43C2}" destId="{2E98AC2C-E691-4BC9-A0D3-E5709BF1BAC0}" srcOrd="0" destOrd="0" presId="urn:microsoft.com/office/officeart/2005/8/layout/cycle2"/>
    <dgm:cxn modelId="{5E4B619F-8ED0-4569-81C3-CF0892499CC9}" type="presOf" srcId="{285984EF-D9F0-4B5C-B16A-6269791D14C3}" destId="{5AAF1BE8-D36B-4508-9B41-80FFE59A793D}" srcOrd="0" destOrd="0" presId="urn:microsoft.com/office/officeart/2005/8/layout/cycle2"/>
    <dgm:cxn modelId="{5BCDE625-7808-418F-80FC-83792FC14937}" type="presOf" srcId="{C17846F8-571C-4E8E-9504-E3624A64D540}" destId="{6C1F7A49-5241-44C4-80FD-A925AC639D6F}" srcOrd="1" destOrd="0" presId="urn:microsoft.com/office/officeart/2005/8/layout/cycle2"/>
    <dgm:cxn modelId="{7BB85835-470E-4F9C-9B5B-F0FFCD7BE4D0}" type="presOf" srcId="{8E4CA9AC-E359-4955-858E-5ACE2C1F5EDA}" destId="{BA3E21C3-B528-4517-8675-B377EDC8C75C}" srcOrd="0" destOrd="0" presId="urn:microsoft.com/office/officeart/2005/8/layout/cycle2"/>
    <dgm:cxn modelId="{8B2C92D0-C1AF-40F3-9A70-9FBB378D4F8D}" srcId="{8E4CA9AC-E359-4955-858E-5ACE2C1F5EDA}" destId="{2D51F145-53EE-4324-A0D2-6A829DFDA8CE}" srcOrd="1" destOrd="0" parTransId="{71253941-4D9A-4E20-AF5B-A1C2438B4BE7}" sibTransId="{27EDBAA9-9B2F-4058-8766-029C137FB82A}"/>
    <dgm:cxn modelId="{95CFD34B-178F-4C10-94CB-6B70E8A82CD7}" type="presOf" srcId="{31884822-1816-4F54-857F-092BCE66E1E7}" destId="{50B8181A-0308-4862-A5DC-0F08E1D5975A}" srcOrd="0" destOrd="0" presId="urn:microsoft.com/office/officeart/2005/8/layout/cycle2"/>
    <dgm:cxn modelId="{0AED9752-14F1-4B15-BD48-75E52D30BF1E}" type="presOf" srcId="{C17846F8-571C-4E8E-9504-E3624A64D540}" destId="{17E4F3AC-DCE6-407E-B0FE-C67B4F8F8106}" srcOrd="0" destOrd="0" presId="urn:microsoft.com/office/officeart/2005/8/layout/cycle2"/>
    <dgm:cxn modelId="{79193698-8565-4731-B9ED-A2B02AEAB253}" type="presOf" srcId="{27EDBAA9-9B2F-4058-8766-029C137FB82A}" destId="{4DAE414F-0A1A-4AD2-A9EF-726995BE25C2}" srcOrd="1" destOrd="0" presId="urn:microsoft.com/office/officeart/2005/8/layout/cycle2"/>
    <dgm:cxn modelId="{9A6C2329-3F8E-491E-AE5A-73AEB71F69F3}" srcId="{8E4CA9AC-E359-4955-858E-5ACE2C1F5EDA}" destId="{285984EF-D9F0-4B5C-B16A-6269791D14C3}" srcOrd="2" destOrd="0" parTransId="{1215E658-2F72-4FCF-96FC-1902BF6B5431}" sibTransId="{24EFCA23-1DA0-4006-8C86-5CAB9CC68A78}"/>
    <dgm:cxn modelId="{DD08856D-006F-4598-B842-787C515A3FD9}" type="presOf" srcId="{2D51F145-53EE-4324-A0D2-6A829DFDA8CE}" destId="{1E4CDA29-DD27-4621-9CB7-BE4347443965}" srcOrd="0" destOrd="0" presId="urn:microsoft.com/office/officeart/2005/8/layout/cycle2"/>
    <dgm:cxn modelId="{28BDBA62-3C95-42F9-A94C-2E6C7FC87408}" srcId="{8E4CA9AC-E359-4955-858E-5ACE2C1F5EDA}" destId="{31884822-1816-4F54-857F-092BCE66E1E7}" srcOrd="3" destOrd="0" parTransId="{DB813514-58A7-4912-A5FA-14662FF17DBE}" sibTransId="{C17846F8-571C-4E8E-9504-E3624A64D540}"/>
    <dgm:cxn modelId="{2EF22C11-C397-4195-BD63-12EBAE0130BE}" srcId="{8E4CA9AC-E359-4955-858E-5ACE2C1F5EDA}" destId="{2AD336ED-21A9-4997-B8D9-3BFE52ED43C2}" srcOrd="0" destOrd="0" parTransId="{9A113E58-4C89-4CFA-AE76-F55E65778FE8}" sibTransId="{15E4E495-DCD5-4AB8-B115-1686D3E00C28}"/>
    <dgm:cxn modelId="{FADE5772-A03C-4068-B601-8480D40D01CB}" type="presOf" srcId="{24EFCA23-1DA0-4006-8C86-5CAB9CC68A78}" destId="{EFE5F01F-EBE3-4B9A-929F-885C6AC19D72}" srcOrd="1" destOrd="0" presId="urn:microsoft.com/office/officeart/2005/8/layout/cycle2"/>
    <dgm:cxn modelId="{4BF3175B-EBC8-46E3-8646-EB27856DD464}" type="presParOf" srcId="{BA3E21C3-B528-4517-8675-B377EDC8C75C}" destId="{2E98AC2C-E691-4BC9-A0D3-E5709BF1BAC0}" srcOrd="0" destOrd="0" presId="urn:microsoft.com/office/officeart/2005/8/layout/cycle2"/>
    <dgm:cxn modelId="{18F1FE08-5EAA-40BF-8BF3-2733207A58C6}" type="presParOf" srcId="{BA3E21C3-B528-4517-8675-B377EDC8C75C}" destId="{6923DED3-57CC-4889-97AD-0E1EF9FCE15E}" srcOrd="1" destOrd="0" presId="urn:microsoft.com/office/officeart/2005/8/layout/cycle2"/>
    <dgm:cxn modelId="{A0412E19-65C2-48F1-9D29-2F56BAAEB7DB}" type="presParOf" srcId="{6923DED3-57CC-4889-97AD-0E1EF9FCE15E}" destId="{0BAFE929-599A-4AD7-9322-BBC8419195A9}" srcOrd="0" destOrd="0" presId="urn:microsoft.com/office/officeart/2005/8/layout/cycle2"/>
    <dgm:cxn modelId="{636C4385-E1BB-4E26-B52B-57925F527A47}" type="presParOf" srcId="{BA3E21C3-B528-4517-8675-B377EDC8C75C}" destId="{1E4CDA29-DD27-4621-9CB7-BE4347443965}" srcOrd="2" destOrd="0" presId="urn:microsoft.com/office/officeart/2005/8/layout/cycle2"/>
    <dgm:cxn modelId="{05FE6D50-8820-45F8-BA6D-48D494428283}" type="presParOf" srcId="{BA3E21C3-B528-4517-8675-B377EDC8C75C}" destId="{719A9618-950C-4923-BA5A-287B08CCC662}" srcOrd="3" destOrd="0" presId="urn:microsoft.com/office/officeart/2005/8/layout/cycle2"/>
    <dgm:cxn modelId="{72DC0E8B-612E-4FB1-8D90-97103D3EADF6}" type="presParOf" srcId="{719A9618-950C-4923-BA5A-287B08CCC662}" destId="{4DAE414F-0A1A-4AD2-A9EF-726995BE25C2}" srcOrd="0" destOrd="0" presId="urn:microsoft.com/office/officeart/2005/8/layout/cycle2"/>
    <dgm:cxn modelId="{D3A7DFD7-2363-41C2-84D0-EAF2CAAB826B}" type="presParOf" srcId="{BA3E21C3-B528-4517-8675-B377EDC8C75C}" destId="{5AAF1BE8-D36B-4508-9B41-80FFE59A793D}" srcOrd="4" destOrd="0" presId="urn:microsoft.com/office/officeart/2005/8/layout/cycle2"/>
    <dgm:cxn modelId="{D6063E81-FEF3-40B1-9C64-82A49553097E}" type="presParOf" srcId="{BA3E21C3-B528-4517-8675-B377EDC8C75C}" destId="{8F4BB968-7174-4D62-AAFA-BC695AA11045}" srcOrd="5" destOrd="0" presId="urn:microsoft.com/office/officeart/2005/8/layout/cycle2"/>
    <dgm:cxn modelId="{97C9C6E8-4E2A-4218-9C3E-D04DC5713DAD}" type="presParOf" srcId="{8F4BB968-7174-4D62-AAFA-BC695AA11045}" destId="{EFE5F01F-EBE3-4B9A-929F-885C6AC19D72}" srcOrd="0" destOrd="0" presId="urn:microsoft.com/office/officeart/2005/8/layout/cycle2"/>
    <dgm:cxn modelId="{C12FE6F1-5D1F-4CE3-8E52-5BDE505ADE87}" type="presParOf" srcId="{BA3E21C3-B528-4517-8675-B377EDC8C75C}" destId="{50B8181A-0308-4862-A5DC-0F08E1D5975A}" srcOrd="6" destOrd="0" presId="urn:microsoft.com/office/officeart/2005/8/layout/cycle2"/>
    <dgm:cxn modelId="{7AE6DD6D-2AD2-488A-81C9-A9C8E24BACC9}" type="presParOf" srcId="{BA3E21C3-B528-4517-8675-B377EDC8C75C}" destId="{17E4F3AC-DCE6-407E-B0FE-C67B4F8F8106}" srcOrd="7" destOrd="0" presId="urn:microsoft.com/office/officeart/2005/8/layout/cycle2"/>
    <dgm:cxn modelId="{60B6A647-F4EA-47E7-BA3E-955A8BF29B22}" type="presParOf" srcId="{17E4F3AC-DCE6-407E-B0FE-C67B4F8F8106}" destId="{6C1F7A49-5241-44C4-80FD-A925AC639D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1649B-3FFD-4610-B0F1-B612F150D09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1817F-9812-4E6C-B92E-CBA46D150F9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курса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B8D02-4F06-4B25-9C32-20C87FFCDCD1}" type="parTrans" cxnId="{E7C150AB-D29C-45F8-9207-0A18A6018273}">
      <dgm:prSet/>
      <dgm:spPr/>
      <dgm:t>
        <a:bodyPr/>
        <a:lstStyle/>
        <a:p>
          <a:endParaRPr lang="ru-RU"/>
        </a:p>
      </dgm:t>
    </dgm:pt>
    <dgm:pt modelId="{06952E19-004D-46CC-8D4E-7930AA6A1287}" type="sibTrans" cxnId="{E7C150AB-D29C-45F8-9207-0A18A6018273}">
      <dgm:prSet/>
      <dgm:spPr/>
      <dgm:t>
        <a:bodyPr/>
        <a:lstStyle/>
        <a:p>
          <a:endParaRPr lang="ru-RU"/>
        </a:p>
      </dgm:t>
    </dgm:pt>
    <dgm:pt modelId="{96C37E7E-E252-4DA8-9BCD-A1BAC125376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общих компетенций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B56B8-21F4-4C85-82D2-D05AB8704BA4}" type="parTrans" cxnId="{6A5FBEBE-11C1-4441-9A87-B090531CA5BB}">
      <dgm:prSet/>
      <dgm:spPr/>
      <dgm:t>
        <a:bodyPr/>
        <a:lstStyle/>
        <a:p>
          <a:endParaRPr lang="ru-RU"/>
        </a:p>
      </dgm:t>
    </dgm:pt>
    <dgm:pt modelId="{76F0A927-35BA-4BDA-BA9D-353D755E1E19}" type="sibTrans" cxnId="{6A5FBEBE-11C1-4441-9A87-B090531CA5BB}">
      <dgm:prSet/>
      <dgm:spPr/>
      <dgm:t>
        <a:bodyPr/>
        <a:lstStyle/>
        <a:p>
          <a:endParaRPr lang="ru-RU"/>
        </a:p>
      </dgm:t>
    </dgm:pt>
    <dgm:pt modelId="{F4D7179C-7298-44F6-834F-96DD5C22885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успеваемости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25045-E023-40AC-AEBD-46271B280496}" type="parTrans" cxnId="{D0A54506-9022-44B8-A295-C02207956592}">
      <dgm:prSet/>
      <dgm:spPr/>
      <dgm:t>
        <a:bodyPr/>
        <a:lstStyle/>
        <a:p>
          <a:endParaRPr lang="ru-RU"/>
        </a:p>
      </dgm:t>
    </dgm:pt>
    <dgm:pt modelId="{4EB1B5E6-9F63-4E2D-8D82-5F3CF7D4955E}" type="sibTrans" cxnId="{D0A54506-9022-44B8-A295-C02207956592}">
      <dgm:prSet/>
      <dgm:spPr/>
      <dgm:t>
        <a:bodyPr/>
        <a:lstStyle/>
        <a:p>
          <a:endParaRPr lang="ru-RU"/>
        </a:p>
      </dgm:t>
    </dgm:pt>
    <dgm:pt modelId="{341E5776-A4E6-4189-8F3D-B2768AF9074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Вторичная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профориентация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CCE3-748B-43D4-88E6-22A94F6BA46F}" type="sibTrans" cxnId="{B35AE606-AC61-40B8-BBE8-98547D5CD2B1}">
      <dgm:prSet/>
      <dgm:spPr/>
      <dgm:t>
        <a:bodyPr/>
        <a:lstStyle/>
        <a:p>
          <a:endParaRPr lang="ru-RU"/>
        </a:p>
      </dgm:t>
    </dgm:pt>
    <dgm:pt modelId="{55A1D72B-7BE4-497E-9221-2B14A7ACD210}" type="parTrans" cxnId="{B35AE606-AC61-40B8-BBE8-98547D5CD2B1}">
      <dgm:prSet/>
      <dgm:spPr/>
      <dgm:t>
        <a:bodyPr/>
        <a:lstStyle/>
        <a:p>
          <a:endParaRPr lang="ru-RU"/>
        </a:p>
      </dgm:t>
    </dgm:pt>
    <dgm:pt modelId="{BED940EC-6CFA-4463-9CD8-5CB11CC0FCD6}" type="pres">
      <dgm:prSet presAssocID="{0A61649B-3FFD-4610-B0F1-B612F150D0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EA552-9EEF-4856-9F65-03372A62A27E}" type="pres">
      <dgm:prSet presAssocID="{341E5776-A4E6-4189-8F3D-B2768AF9074F}" presName="comp" presStyleCnt="0"/>
      <dgm:spPr/>
    </dgm:pt>
    <dgm:pt modelId="{3693E988-8097-4ACB-AF75-D53B4A9020FA}" type="pres">
      <dgm:prSet presAssocID="{341E5776-A4E6-4189-8F3D-B2768AF9074F}" presName="box" presStyleLbl="node1" presStyleIdx="0" presStyleCnt="4"/>
      <dgm:spPr/>
      <dgm:t>
        <a:bodyPr/>
        <a:lstStyle/>
        <a:p>
          <a:endParaRPr lang="ru-RU"/>
        </a:p>
      </dgm:t>
    </dgm:pt>
    <dgm:pt modelId="{33FFEF5F-A6E6-452A-9584-D69751F4D766}" type="pres">
      <dgm:prSet presAssocID="{341E5776-A4E6-4189-8F3D-B2768AF9074F}" presName="img" presStyleLbl="fgImgPlace1" presStyleIdx="0" presStyleCnt="4" custScaleX="47683" custScaleY="34421"/>
      <dgm:spPr/>
    </dgm:pt>
    <dgm:pt modelId="{5052B85A-957C-4711-9FC5-8405FF25AC4F}" type="pres">
      <dgm:prSet presAssocID="{341E5776-A4E6-4189-8F3D-B2768AF9074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31B01-DEA5-4C13-8876-C1856EE12B81}" type="pres">
      <dgm:prSet presAssocID="{C452CCE3-748B-43D4-88E6-22A94F6BA46F}" presName="spacer" presStyleCnt="0"/>
      <dgm:spPr/>
    </dgm:pt>
    <dgm:pt modelId="{6077859C-C417-4250-B818-100D9A2BBB79}" type="pres">
      <dgm:prSet presAssocID="{E121817F-9812-4E6C-B92E-CBA46D150F98}" presName="comp" presStyleCnt="0"/>
      <dgm:spPr/>
    </dgm:pt>
    <dgm:pt modelId="{CF2CE5F8-6457-4434-851E-CF3E2C1F7200}" type="pres">
      <dgm:prSet presAssocID="{E121817F-9812-4E6C-B92E-CBA46D150F98}" presName="box" presStyleLbl="node1" presStyleIdx="1" presStyleCnt="4"/>
      <dgm:spPr/>
      <dgm:t>
        <a:bodyPr/>
        <a:lstStyle/>
        <a:p>
          <a:endParaRPr lang="ru-RU"/>
        </a:p>
      </dgm:t>
    </dgm:pt>
    <dgm:pt modelId="{561C8609-DD60-4A7A-82CB-07EBD94E7A29}" type="pres">
      <dgm:prSet presAssocID="{E121817F-9812-4E6C-B92E-CBA46D150F98}" presName="img" presStyleLbl="fgImgPlace1" presStyleIdx="1" presStyleCnt="4" custScaleX="21172" custScaleY="52608"/>
      <dgm:spPr/>
    </dgm:pt>
    <dgm:pt modelId="{0A821825-4831-4061-ADDE-DCF75F2ED1A5}" type="pres">
      <dgm:prSet presAssocID="{E121817F-9812-4E6C-B92E-CBA46D150F9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C3E1E-DDF3-4BDD-836D-5033537AF50C}" type="pres">
      <dgm:prSet presAssocID="{06952E19-004D-46CC-8D4E-7930AA6A1287}" presName="spacer" presStyleCnt="0"/>
      <dgm:spPr/>
    </dgm:pt>
    <dgm:pt modelId="{1CDFCB7D-9BA1-4865-A29E-68BB21D13DED}" type="pres">
      <dgm:prSet presAssocID="{96C37E7E-E252-4DA8-9BCD-A1BAC1253764}" presName="comp" presStyleCnt="0"/>
      <dgm:spPr/>
    </dgm:pt>
    <dgm:pt modelId="{ABD8AA06-DCC9-4A08-B4E5-7F5F91A3BF1D}" type="pres">
      <dgm:prSet presAssocID="{96C37E7E-E252-4DA8-9BCD-A1BAC1253764}" presName="box" presStyleLbl="node1" presStyleIdx="2" presStyleCnt="4"/>
      <dgm:spPr/>
      <dgm:t>
        <a:bodyPr/>
        <a:lstStyle/>
        <a:p>
          <a:endParaRPr lang="ru-RU"/>
        </a:p>
      </dgm:t>
    </dgm:pt>
    <dgm:pt modelId="{850EDC27-00E7-4CA2-9B22-994E77B4D114}" type="pres">
      <dgm:prSet presAssocID="{96C37E7E-E252-4DA8-9BCD-A1BAC1253764}" presName="img" presStyleLbl="fgImgPlace1" presStyleIdx="2" presStyleCnt="4" custScaleX="41696" custScaleY="45141"/>
      <dgm:spPr/>
    </dgm:pt>
    <dgm:pt modelId="{1A631E6C-583E-45A1-9C72-7210B3581E84}" type="pres">
      <dgm:prSet presAssocID="{96C37E7E-E252-4DA8-9BCD-A1BAC12537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F7AA5-AD63-4155-96A1-672ACE75E09A}" type="pres">
      <dgm:prSet presAssocID="{76F0A927-35BA-4BDA-BA9D-353D755E1E19}" presName="spacer" presStyleCnt="0"/>
      <dgm:spPr/>
    </dgm:pt>
    <dgm:pt modelId="{7DFA6E9C-D96D-4A0C-AA9F-ADCBE3FB563C}" type="pres">
      <dgm:prSet presAssocID="{F4D7179C-7298-44F6-834F-96DD5C228859}" presName="comp" presStyleCnt="0"/>
      <dgm:spPr/>
    </dgm:pt>
    <dgm:pt modelId="{7E0F10CE-090E-4CA9-A41C-1AB015BB3CBF}" type="pres">
      <dgm:prSet presAssocID="{F4D7179C-7298-44F6-834F-96DD5C228859}" presName="box" presStyleLbl="node1" presStyleIdx="3" presStyleCnt="4"/>
      <dgm:spPr/>
      <dgm:t>
        <a:bodyPr/>
        <a:lstStyle/>
        <a:p>
          <a:endParaRPr lang="ru-RU"/>
        </a:p>
      </dgm:t>
    </dgm:pt>
    <dgm:pt modelId="{79A41D6C-AE3F-4B90-A2D8-D6BF98A1D47A}" type="pres">
      <dgm:prSet presAssocID="{F4D7179C-7298-44F6-834F-96DD5C228859}" presName="img" presStyleLbl="fgImgPlace1" presStyleIdx="3" presStyleCnt="4" custScaleX="38276" custScaleY="34010"/>
      <dgm:spPr/>
    </dgm:pt>
    <dgm:pt modelId="{9A376C43-CCE7-4FAC-97C3-A6858998A130}" type="pres">
      <dgm:prSet presAssocID="{F4D7179C-7298-44F6-834F-96DD5C22885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B9FD4-CF87-4BB5-B561-112FDBA0C09E}" type="presOf" srcId="{0A61649B-3FFD-4610-B0F1-B612F150D090}" destId="{BED940EC-6CFA-4463-9CD8-5CB11CC0FCD6}" srcOrd="0" destOrd="0" presId="urn:microsoft.com/office/officeart/2005/8/layout/vList4"/>
    <dgm:cxn modelId="{D7542860-9AFF-444D-8232-A90CE0B029A3}" type="presOf" srcId="{341E5776-A4E6-4189-8F3D-B2768AF9074F}" destId="{3693E988-8097-4ACB-AF75-D53B4A9020FA}" srcOrd="0" destOrd="0" presId="urn:microsoft.com/office/officeart/2005/8/layout/vList4"/>
    <dgm:cxn modelId="{E7C150AB-D29C-45F8-9207-0A18A6018273}" srcId="{0A61649B-3FFD-4610-B0F1-B612F150D090}" destId="{E121817F-9812-4E6C-B92E-CBA46D150F98}" srcOrd="1" destOrd="0" parTransId="{434B8D02-4F06-4B25-9C32-20C87FFCDCD1}" sibTransId="{06952E19-004D-46CC-8D4E-7930AA6A1287}"/>
    <dgm:cxn modelId="{30CB6227-3DC4-47D2-8430-36F164E689EE}" type="presOf" srcId="{F4D7179C-7298-44F6-834F-96DD5C228859}" destId="{7E0F10CE-090E-4CA9-A41C-1AB015BB3CBF}" srcOrd="0" destOrd="0" presId="urn:microsoft.com/office/officeart/2005/8/layout/vList4"/>
    <dgm:cxn modelId="{0CC079BF-1A0F-4941-A327-A64D21FF84DB}" type="presOf" srcId="{E121817F-9812-4E6C-B92E-CBA46D150F98}" destId="{CF2CE5F8-6457-4434-851E-CF3E2C1F7200}" srcOrd="0" destOrd="0" presId="urn:microsoft.com/office/officeart/2005/8/layout/vList4"/>
    <dgm:cxn modelId="{B35AE606-AC61-40B8-BBE8-98547D5CD2B1}" srcId="{0A61649B-3FFD-4610-B0F1-B612F150D090}" destId="{341E5776-A4E6-4189-8F3D-B2768AF9074F}" srcOrd="0" destOrd="0" parTransId="{55A1D72B-7BE4-497E-9221-2B14A7ACD210}" sibTransId="{C452CCE3-748B-43D4-88E6-22A94F6BA46F}"/>
    <dgm:cxn modelId="{D0A54506-9022-44B8-A295-C02207956592}" srcId="{0A61649B-3FFD-4610-B0F1-B612F150D090}" destId="{F4D7179C-7298-44F6-834F-96DD5C228859}" srcOrd="3" destOrd="0" parTransId="{98C25045-E023-40AC-AEBD-46271B280496}" sibTransId="{4EB1B5E6-9F63-4E2D-8D82-5F3CF7D4955E}"/>
    <dgm:cxn modelId="{6A5FBEBE-11C1-4441-9A87-B090531CA5BB}" srcId="{0A61649B-3FFD-4610-B0F1-B612F150D090}" destId="{96C37E7E-E252-4DA8-9BCD-A1BAC1253764}" srcOrd="2" destOrd="0" parTransId="{F26B56B8-21F4-4C85-82D2-D05AB8704BA4}" sibTransId="{76F0A927-35BA-4BDA-BA9D-353D755E1E19}"/>
    <dgm:cxn modelId="{00D73A40-B0C8-40DE-8396-85D9973ED18D}" type="presOf" srcId="{96C37E7E-E252-4DA8-9BCD-A1BAC1253764}" destId="{ABD8AA06-DCC9-4A08-B4E5-7F5F91A3BF1D}" srcOrd="0" destOrd="0" presId="urn:microsoft.com/office/officeart/2005/8/layout/vList4"/>
    <dgm:cxn modelId="{DFA92336-0340-4B3F-9830-B170F2777B60}" type="presOf" srcId="{F4D7179C-7298-44F6-834F-96DD5C228859}" destId="{9A376C43-CCE7-4FAC-97C3-A6858998A130}" srcOrd="1" destOrd="0" presId="urn:microsoft.com/office/officeart/2005/8/layout/vList4"/>
    <dgm:cxn modelId="{AE015D97-5296-4AFA-846D-A807F1A17CA0}" type="presOf" srcId="{E121817F-9812-4E6C-B92E-CBA46D150F98}" destId="{0A821825-4831-4061-ADDE-DCF75F2ED1A5}" srcOrd="1" destOrd="0" presId="urn:microsoft.com/office/officeart/2005/8/layout/vList4"/>
    <dgm:cxn modelId="{D197DAA7-E64F-406D-822F-E1F8B8E9A584}" type="presOf" srcId="{341E5776-A4E6-4189-8F3D-B2768AF9074F}" destId="{5052B85A-957C-4711-9FC5-8405FF25AC4F}" srcOrd="1" destOrd="0" presId="urn:microsoft.com/office/officeart/2005/8/layout/vList4"/>
    <dgm:cxn modelId="{18A6172C-76A7-43D1-836A-721B54858CB9}" type="presOf" srcId="{96C37E7E-E252-4DA8-9BCD-A1BAC1253764}" destId="{1A631E6C-583E-45A1-9C72-7210B3581E84}" srcOrd="1" destOrd="0" presId="urn:microsoft.com/office/officeart/2005/8/layout/vList4"/>
    <dgm:cxn modelId="{2C031007-E1E1-4829-AF5D-9C74FD52C5B6}" type="presParOf" srcId="{BED940EC-6CFA-4463-9CD8-5CB11CC0FCD6}" destId="{F8CEA552-9EEF-4856-9F65-03372A62A27E}" srcOrd="0" destOrd="0" presId="urn:microsoft.com/office/officeart/2005/8/layout/vList4"/>
    <dgm:cxn modelId="{B3E3F82A-5F71-4981-B4C2-AB5B3B2332F5}" type="presParOf" srcId="{F8CEA552-9EEF-4856-9F65-03372A62A27E}" destId="{3693E988-8097-4ACB-AF75-D53B4A9020FA}" srcOrd="0" destOrd="0" presId="urn:microsoft.com/office/officeart/2005/8/layout/vList4"/>
    <dgm:cxn modelId="{8F88D1B7-E5CB-4BE0-BF47-A29971613C85}" type="presParOf" srcId="{F8CEA552-9EEF-4856-9F65-03372A62A27E}" destId="{33FFEF5F-A6E6-452A-9584-D69751F4D766}" srcOrd="1" destOrd="0" presId="urn:microsoft.com/office/officeart/2005/8/layout/vList4"/>
    <dgm:cxn modelId="{3D170956-60FF-4439-8ABF-7A61C4853B57}" type="presParOf" srcId="{F8CEA552-9EEF-4856-9F65-03372A62A27E}" destId="{5052B85A-957C-4711-9FC5-8405FF25AC4F}" srcOrd="2" destOrd="0" presId="urn:microsoft.com/office/officeart/2005/8/layout/vList4"/>
    <dgm:cxn modelId="{E71EF127-0DC2-42B7-9E01-C884E4C2519F}" type="presParOf" srcId="{BED940EC-6CFA-4463-9CD8-5CB11CC0FCD6}" destId="{17331B01-DEA5-4C13-8876-C1856EE12B81}" srcOrd="1" destOrd="0" presId="urn:microsoft.com/office/officeart/2005/8/layout/vList4"/>
    <dgm:cxn modelId="{91B36D3A-004C-48FD-BD3D-41C1E39F826E}" type="presParOf" srcId="{BED940EC-6CFA-4463-9CD8-5CB11CC0FCD6}" destId="{6077859C-C417-4250-B818-100D9A2BBB79}" srcOrd="2" destOrd="0" presId="urn:microsoft.com/office/officeart/2005/8/layout/vList4"/>
    <dgm:cxn modelId="{C1CC7BF4-9433-4342-9F24-721A941C1F68}" type="presParOf" srcId="{6077859C-C417-4250-B818-100D9A2BBB79}" destId="{CF2CE5F8-6457-4434-851E-CF3E2C1F7200}" srcOrd="0" destOrd="0" presId="urn:microsoft.com/office/officeart/2005/8/layout/vList4"/>
    <dgm:cxn modelId="{B45319BB-07AF-4D75-B1BA-BD88DA0028D1}" type="presParOf" srcId="{6077859C-C417-4250-B818-100D9A2BBB79}" destId="{561C8609-DD60-4A7A-82CB-07EBD94E7A29}" srcOrd="1" destOrd="0" presId="urn:microsoft.com/office/officeart/2005/8/layout/vList4"/>
    <dgm:cxn modelId="{6D972062-6B3B-4F4F-ADEE-5D3E502FE225}" type="presParOf" srcId="{6077859C-C417-4250-B818-100D9A2BBB79}" destId="{0A821825-4831-4061-ADDE-DCF75F2ED1A5}" srcOrd="2" destOrd="0" presId="urn:microsoft.com/office/officeart/2005/8/layout/vList4"/>
    <dgm:cxn modelId="{B46C7442-6579-45C8-949C-684F578C4C99}" type="presParOf" srcId="{BED940EC-6CFA-4463-9CD8-5CB11CC0FCD6}" destId="{6ECC3E1E-DDF3-4BDD-836D-5033537AF50C}" srcOrd="3" destOrd="0" presId="urn:microsoft.com/office/officeart/2005/8/layout/vList4"/>
    <dgm:cxn modelId="{3A9BDD05-B92C-443B-9F69-E20789031DD3}" type="presParOf" srcId="{BED940EC-6CFA-4463-9CD8-5CB11CC0FCD6}" destId="{1CDFCB7D-9BA1-4865-A29E-68BB21D13DED}" srcOrd="4" destOrd="0" presId="urn:microsoft.com/office/officeart/2005/8/layout/vList4"/>
    <dgm:cxn modelId="{EE0AD644-B46C-490C-BD7F-38F2E263C4B1}" type="presParOf" srcId="{1CDFCB7D-9BA1-4865-A29E-68BB21D13DED}" destId="{ABD8AA06-DCC9-4A08-B4E5-7F5F91A3BF1D}" srcOrd="0" destOrd="0" presId="urn:microsoft.com/office/officeart/2005/8/layout/vList4"/>
    <dgm:cxn modelId="{7534E325-6A6B-4FA9-9177-C9295F431F06}" type="presParOf" srcId="{1CDFCB7D-9BA1-4865-A29E-68BB21D13DED}" destId="{850EDC27-00E7-4CA2-9B22-994E77B4D114}" srcOrd="1" destOrd="0" presId="urn:microsoft.com/office/officeart/2005/8/layout/vList4"/>
    <dgm:cxn modelId="{CD1FE305-0C1F-4149-B375-D486484A21CA}" type="presParOf" srcId="{1CDFCB7D-9BA1-4865-A29E-68BB21D13DED}" destId="{1A631E6C-583E-45A1-9C72-7210B3581E84}" srcOrd="2" destOrd="0" presId="urn:microsoft.com/office/officeart/2005/8/layout/vList4"/>
    <dgm:cxn modelId="{729D9D9E-3A69-41E8-A278-B64CA36D696B}" type="presParOf" srcId="{BED940EC-6CFA-4463-9CD8-5CB11CC0FCD6}" destId="{347F7AA5-AD63-4155-96A1-672ACE75E09A}" srcOrd="5" destOrd="0" presId="urn:microsoft.com/office/officeart/2005/8/layout/vList4"/>
    <dgm:cxn modelId="{2FCBC223-B508-4D21-87BF-29BD5B5FB093}" type="presParOf" srcId="{BED940EC-6CFA-4463-9CD8-5CB11CC0FCD6}" destId="{7DFA6E9C-D96D-4A0C-AA9F-ADCBE3FB563C}" srcOrd="6" destOrd="0" presId="urn:microsoft.com/office/officeart/2005/8/layout/vList4"/>
    <dgm:cxn modelId="{E9DC3414-B741-44F2-B3F5-7DC9CB934C8E}" type="presParOf" srcId="{7DFA6E9C-D96D-4A0C-AA9F-ADCBE3FB563C}" destId="{7E0F10CE-090E-4CA9-A41C-1AB015BB3CBF}" srcOrd="0" destOrd="0" presId="urn:microsoft.com/office/officeart/2005/8/layout/vList4"/>
    <dgm:cxn modelId="{2D78265B-2801-48B7-90E8-D5F087ECF271}" type="presParOf" srcId="{7DFA6E9C-D96D-4A0C-AA9F-ADCBE3FB563C}" destId="{79A41D6C-AE3F-4B90-A2D8-D6BF98A1D47A}" srcOrd="1" destOrd="0" presId="urn:microsoft.com/office/officeart/2005/8/layout/vList4"/>
    <dgm:cxn modelId="{4BF9E88D-E25B-4AD1-AB02-9B6BE8FB29BB}" type="presParOf" srcId="{7DFA6E9C-D96D-4A0C-AA9F-ADCBE3FB563C}" destId="{9A376C43-CCE7-4FAC-97C3-A6858998A1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1B382-D068-45BF-B8A9-20E91420D36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42D5A6-7522-430D-B67A-BDB0758D82E9}">
      <dgm:prSet phldrT="[Текст]" custT="1"/>
      <dgm:spPr/>
      <dgm:t>
        <a:bodyPr/>
        <a:lstStyle/>
        <a:p>
          <a:r>
            <a:rPr lang="ru-RU" sz="2800" dirty="0" smtClean="0"/>
            <a:t>Мастер производственного обучения/ Преподаватель</a:t>
          </a:r>
          <a:endParaRPr lang="ru-RU" sz="2800" dirty="0"/>
        </a:p>
      </dgm:t>
    </dgm:pt>
    <dgm:pt modelId="{16A60A40-5633-4223-BE0A-405F73DD2809}" type="parTrans" cxnId="{30053EEA-ACD0-4245-8E3D-B748C6451F57}">
      <dgm:prSet/>
      <dgm:spPr/>
      <dgm:t>
        <a:bodyPr/>
        <a:lstStyle/>
        <a:p>
          <a:endParaRPr lang="ru-RU"/>
        </a:p>
      </dgm:t>
    </dgm:pt>
    <dgm:pt modelId="{E7653497-0B85-4777-9FC5-7A356FB6B4B9}" type="sibTrans" cxnId="{30053EEA-ACD0-4245-8E3D-B748C6451F57}">
      <dgm:prSet/>
      <dgm:spPr/>
      <dgm:t>
        <a:bodyPr/>
        <a:lstStyle/>
        <a:p>
          <a:endParaRPr lang="ru-RU"/>
        </a:p>
      </dgm:t>
    </dgm:pt>
    <dgm:pt modelId="{EC4352F5-E128-4EB0-B9BE-623BBFAFBB12}">
      <dgm:prSet phldrT="[Текст]"/>
      <dgm:spPr/>
      <dgm:t>
        <a:bodyPr/>
        <a:lstStyle/>
        <a:p>
          <a:r>
            <a:rPr lang="ru-RU" dirty="0" smtClean="0"/>
            <a:t>Студент 3-4 курса НАСТАВНИК</a:t>
          </a:r>
          <a:endParaRPr lang="ru-RU" dirty="0"/>
        </a:p>
      </dgm:t>
    </dgm:pt>
    <dgm:pt modelId="{74684145-900E-4B8E-9F19-282E72C45F7B}" type="parTrans" cxnId="{81AA555E-53D0-4E0D-B0F4-0FC58DCF77A7}">
      <dgm:prSet/>
      <dgm:spPr/>
      <dgm:t>
        <a:bodyPr/>
        <a:lstStyle/>
        <a:p>
          <a:endParaRPr lang="ru-RU"/>
        </a:p>
      </dgm:t>
    </dgm:pt>
    <dgm:pt modelId="{AD80C7CA-579E-4696-8ECF-B4C9E5CCC11E}" type="sibTrans" cxnId="{81AA555E-53D0-4E0D-B0F4-0FC58DCF77A7}">
      <dgm:prSet/>
      <dgm:spPr/>
      <dgm:t>
        <a:bodyPr/>
        <a:lstStyle/>
        <a:p>
          <a:endParaRPr lang="ru-RU"/>
        </a:p>
      </dgm:t>
    </dgm:pt>
    <dgm:pt modelId="{30CEEFE3-36CC-4D0A-A185-FB647C1AE797}">
      <dgm:prSet phldrT="[Текст]"/>
      <dgm:spPr/>
      <dgm:t>
        <a:bodyPr/>
        <a:lstStyle/>
        <a:p>
          <a:r>
            <a:rPr lang="ru-RU" dirty="0" smtClean="0"/>
            <a:t>Студент 1 курса</a:t>
          </a:r>
          <a:endParaRPr lang="ru-RU" dirty="0"/>
        </a:p>
      </dgm:t>
    </dgm:pt>
    <dgm:pt modelId="{47F0C409-68DB-44CD-AB51-54D5591569EF}" type="parTrans" cxnId="{7107C6C0-5468-45F4-93AE-B8A84115BA04}">
      <dgm:prSet/>
      <dgm:spPr/>
      <dgm:t>
        <a:bodyPr/>
        <a:lstStyle/>
        <a:p>
          <a:endParaRPr lang="ru-RU"/>
        </a:p>
      </dgm:t>
    </dgm:pt>
    <dgm:pt modelId="{74B64737-6ECB-4B19-8A6D-D8E7A9ECBE9A}" type="sibTrans" cxnId="{7107C6C0-5468-45F4-93AE-B8A84115BA04}">
      <dgm:prSet/>
      <dgm:spPr/>
      <dgm:t>
        <a:bodyPr/>
        <a:lstStyle/>
        <a:p>
          <a:endParaRPr lang="ru-RU"/>
        </a:p>
      </dgm:t>
    </dgm:pt>
    <dgm:pt modelId="{3D9BDFDA-3F6C-4399-890D-594F2CFAE4CA}">
      <dgm:prSet phldrT="[Текст]"/>
      <dgm:spPr/>
      <dgm:t>
        <a:bodyPr/>
        <a:lstStyle/>
        <a:p>
          <a:r>
            <a:rPr lang="ru-RU" dirty="0" smtClean="0"/>
            <a:t>Студент 1 курса</a:t>
          </a:r>
          <a:endParaRPr lang="ru-RU" dirty="0"/>
        </a:p>
      </dgm:t>
    </dgm:pt>
    <dgm:pt modelId="{7AEB1D23-EEC4-41B2-A5EC-4A3623C4BEF0}" type="parTrans" cxnId="{1D054870-7315-4324-A695-F2EAB8E05281}">
      <dgm:prSet/>
      <dgm:spPr/>
      <dgm:t>
        <a:bodyPr/>
        <a:lstStyle/>
        <a:p>
          <a:endParaRPr lang="ru-RU"/>
        </a:p>
      </dgm:t>
    </dgm:pt>
    <dgm:pt modelId="{B9AA3074-B4F5-4189-A608-02329A785DAC}" type="sibTrans" cxnId="{1D054870-7315-4324-A695-F2EAB8E05281}">
      <dgm:prSet/>
      <dgm:spPr/>
      <dgm:t>
        <a:bodyPr/>
        <a:lstStyle/>
        <a:p>
          <a:endParaRPr lang="ru-RU"/>
        </a:p>
      </dgm:t>
    </dgm:pt>
    <dgm:pt modelId="{2045C6E1-EF61-4B56-B6DE-607127B15FD6}">
      <dgm:prSet phldrT="[Текст]"/>
      <dgm:spPr/>
      <dgm:t>
        <a:bodyPr/>
        <a:lstStyle/>
        <a:p>
          <a:r>
            <a:rPr lang="ru-RU" dirty="0" smtClean="0"/>
            <a:t>Студент 3-4 курса</a:t>
          </a:r>
        </a:p>
        <a:p>
          <a:r>
            <a:rPr lang="ru-RU" dirty="0" smtClean="0"/>
            <a:t>НАСТАВНИК</a:t>
          </a:r>
          <a:endParaRPr lang="ru-RU" dirty="0"/>
        </a:p>
      </dgm:t>
    </dgm:pt>
    <dgm:pt modelId="{C5166C22-1045-4077-B935-DF03BE4D8D22}" type="parTrans" cxnId="{EA27F157-EAF2-4F92-8EC8-1965447DB706}">
      <dgm:prSet/>
      <dgm:spPr/>
      <dgm:t>
        <a:bodyPr/>
        <a:lstStyle/>
        <a:p>
          <a:endParaRPr lang="ru-RU"/>
        </a:p>
      </dgm:t>
    </dgm:pt>
    <dgm:pt modelId="{3F03C3AA-D677-42A7-9095-34A1E3225BE2}" type="sibTrans" cxnId="{EA27F157-EAF2-4F92-8EC8-1965447DB706}">
      <dgm:prSet/>
      <dgm:spPr/>
      <dgm:t>
        <a:bodyPr/>
        <a:lstStyle/>
        <a:p>
          <a:endParaRPr lang="ru-RU"/>
        </a:p>
      </dgm:t>
    </dgm:pt>
    <dgm:pt modelId="{8BFA7950-D921-49DE-8801-1B8E5C027EF1}">
      <dgm:prSet phldrT="[Текст]"/>
      <dgm:spPr/>
      <dgm:t>
        <a:bodyPr/>
        <a:lstStyle/>
        <a:p>
          <a:r>
            <a:rPr lang="ru-RU" dirty="0" smtClean="0"/>
            <a:t>Студент 1 курса</a:t>
          </a:r>
          <a:endParaRPr lang="ru-RU" dirty="0"/>
        </a:p>
      </dgm:t>
    </dgm:pt>
    <dgm:pt modelId="{8499A307-5FDF-42C8-95EE-C8256567B26F}" type="parTrans" cxnId="{EFD83114-9B03-4491-8B8E-51C2FE07CC45}">
      <dgm:prSet/>
      <dgm:spPr/>
      <dgm:t>
        <a:bodyPr/>
        <a:lstStyle/>
        <a:p>
          <a:endParaRPr lang="ru-RU"/>
        </a:p>
      </dgm:t>
    </dgm:pt>
    <dgm:pt modelId="{4AE8C5EC-3DE9-4F81-B8A0-581A2B9F305F}" type="sibTrans" cxnId="{EFD83114-9B03-4491-8B8E-51C2FE07CC45}">
      <dgm:prSet/>
      <dgm:spPr/>
      <dgm:t>
        <a:bodyPr/>
        <a:lstStyle/>
        <a:p>
          <a:endParaRPr lang="ru-RU"/>
        </a:p>
      </dgm:t>
    </dgm:pt>
    <dgm:pt modelId="{B06219C1-9F96-4732-B51F-3E031139D228}" type="pres">
      <dgm:prSet presAssocID="{E711B382-D068-45BF-B8A9-20E91420D3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106D2-D189-4D71-A574-DB15F60BA65C}" type="pres">
      <dgm:prSet presAssocID="{FE42D5A6-7522-430D-B67A-BDB0758D82E9}" presName="root1" presStyleCnt="0"/>
      <dgm:spPr/>
    </dgm:pt>
    <dgm:pt modelId="{CDD7E5AC-65E4-4564-8610-C44A22B7F1C5}" type="pres">
      <dgm:prSet presAssocID="{FE42D5A6-7522-430D-B67A-BDB0758D82E9}" presName="LevelOneTextNode" presStyleLbl="node0" presStyleIdx="0" presStyleCnt="1" custScaleX="178778" custScaleY="210133" custLinFactNeighborX="-3172" custLinFactNeighborY="-1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541F1-1A20-4780-9627-DA7410B4B1F6}" type="pres">
      <dgm:prSet presAssocID="{FE42D5A6-7522-430D-B67A-BDB0758D82E9}" presName="level2hierChild" presStyleCnt="0"/>
      <dgm:spPr/>
    </dgm:pt>
    <dgm:pt modelId="{91DFC5FD-0B12-4186-B5BD-93BD616233E7}" type="pres">
      <dgm:prSet presAssocID="{74684145-900E-4B8E-9F19-282E72C45F7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78573B4-967F-47D1-A00F-166647F119AE}" type="pres">
      <dgm:prSet presAssocID="{74684145-900E-4B8E-9F19-282E72C45F7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40362B0-20A4-462B-9307-978C92AD4A94}" type="pres">
      <dgm:prSet presAssocID="{EC4352F5-E128-4EB0-B9BE-623BBFAFBB12}" presName="root2" presStyleCnt="0"/>
      <dgm:spPr/>
    </dgm:pt>
    <dgm:pt modelId="{19EB6161-04BF-46DF-A287-825777FB1863}" type="pres">
      <dgm:prSet presAssocID="{EC4352F5-E128-4EB0-B9BE-623BBFAFBB1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285EC-0229-4CAB-9FD9-D7E9E9C21122}" type="pres">
      <dgm:prSet presAssocID="{EC4352F5-E128-4EB0-B9BE-623BBFAFBB12}" presName="level3hierChild" presStyleCnt="0"/>
      <dgm:spPr/>
    </dgm:pt>
    <dgm:pt modelId="{1E9576C3-8E7D-47F7-8282-C45D94AABDA0}" type="pres">
      <dgm:prSet presAssocID="{47F0C409-68DB-44CD-AB51-54D5591569EF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D919552A-AA01-46D7-B5C3-95245B1BC71C}" type="pres">
      <dgm:prSet presAssocID="{47F0C409-68DB-44CD-AB51-54D5591569EF}" presName="connTx" presStyleLbl="parChTrans1D3" presStyleIdx="0" presStyleCnt="3"/>
      <dgm:spPr/>
      <dgm:t>
        <a:bodyPr/>
        <a:lstStyle/>
        <a:p>
          <a:endParaRPr lang="ru-RU"/>
        </a:p>
      </dgm:t>
    </dgm:pt>
    <dgm:pt modelId="{A606B62C-7EB6-49EC-8CAA-F46B809451EF}" type="pres">
      <dgm:prSet presAssocID="{30CEEFE3-36CC-4D0A-A185-FB647C1AE797}" presName="root2" presStyleCnt="0"/>
      <dgm:spPr/>
    </dgm:pt>
    <dgm:pt modelId="{BB3B7338-348B-4D34-8A22-38073B59DC79}" type="pres">
      <dgm:prSet presAssocID="{30CEEFE3-36CC-4D0A-A185-FB647C1AE79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2A9EA-0142-4EE5-8265-F0834FEA85E9}" type="pres">
      <dgm:prSet presAssocID="{30CEEFE3-36CC-4D0A-A185-FB647C1AE797}" presName="level3hierChild" presStyleCnt="0"/>
      <dgm:spPr/>
    </dgm:pt>
    <dgm:pt modelId="{A2478CEF-2845-4033-B1EB-FE57332A9470}" type="pres">
      <dgm:prSet presAssocID="{7AEB1D23-EEC4-41B2-A5EC-4A3623C4BEF0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2FDC853-D093-4833-AF9F-DDC50D783E16}" type="pres">
      <dgm:prSet presAssocID="{7AEB1D23-EEC4-41B2-A5EC-4A3623C4BEF0}" presName="connTx" presStyleLbl="parChTrans1D3" presStyleIdx="1" presStyleCnt="3"/>
      <dgm:spPr/>
      <dgm:t>
        <a:bodyPr/>
        <a:lstStyle/>
        <a:p>
          <a:endParaRPr lang="ru-RU"/>
        </a:p>
      </dgm:t>
    </dgm:pt>
    <dgm:pt modelId="{4F10F067-6AB7-4AD4-8E45-2BAAA0A7DD58}" type="pres">
      <dgm:prSet presAssocID="{3D9BDFDA-3F6C-4399-890D-594F2CFAE4CA}" presName="root2" presStyleCnt="0"/>
      <dgm:spPr/>
    </dgm:pt>
    <dgm:pt modelId="{CB1EDD88-F5BF-46E1-918F-47618FA580DF}" type="pres">
      <dgm:prSet presAssocID="{3D9BDFDA-3F6C-4399-890D-594F2CFAE4C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B2251-0036-40D5-82E8-81D796E9DB72}" type="pres">
      <dgm:prSet presAssocID="{3D9BDFDA-3F6C-4399-890D-594F2CFAE4CA}" presName="level3hierChild" presStyleCnt="0"/>
      <dgm:spPr/>
    </dgm:pt>
    <dgm:pt modelId="{E7C7884E-6EEB-4E5D-A08C-18A288D76ECC}" type="pres">
      <dgm:prSet presAssocID="{C5166C22-1045-4077-B935-DF03BE4D8D2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4B485C4-FE1A-421C-8CD9-39B1E911610B}" type="pres">
      <dgm:prSet presAssocID="{C5166C22-1045-4077-B935-DF03BE4D8D2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4F4FF18-36E3-4A81-B06A-5923B8D59EB0}" type="pres">
      <dgm:prSet presAssocID="{2045C6E1-EF61-4B56-B6DE-607127B15FD6}" presName="root2" presStyleCnt="0"/>
      <dgm:spPr/>
    </dgm:pt>
    <dgm:pt modelId="{3AA8BBAF-AE30-4539-933F-EF2A6D5B1621}" type="pres">
      <dgm:prSet presAssocID="{2045C6E1-EF61-4B56-B6DE-607127B15FD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651BB6-F3DB-46B3-AE30-9ACC894BD4B6}" type="pres">
      <dgm:prSet presAssocID="{2045C6E1-EF61-4B56-B6DE-607127B15FD6}" presName="level3hierChild" presStyleCnt="0"/>
      <dgm:spPr/>
    </dgm:pt>
    <dgm:pt modelId="{DA402E9D-6A53-4D96-A23B-E9BE01DE0731}" type="pres">
      <dgm:prSet presAssocID="{8499A307-5FDF-42C8-95EE-C8256567B26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4057B21-98AB-4597-AEE4-5EE1A6325F59}" type="pres">
      <dgm:prSet presAssocID="{8499A307-5FDF-42C8-95EE-C8256567B26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D0478B7-1484-4323-BE2E-CD7AC495238E}" type="pres">
      <dgm:prSet presAssocID="{8BFA7950-D921-49DE-8801-1B8E5C027EF1}" presName="root2" presStyleCnt="0"/>
      <dgm:spPr/>
    </dgm:pt>
    <dgm:pt modelId="{C55A43C2-7C54-45F2-B0A1-9A5808B30265}" type="pres">
      <dgm:prSet presAssocID="{8BFA7950-D921-49DE-8801-1B8E5C027EF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3D970-E590-4B97-B5CC-8972CB29CDEB}" type="pres">
      <dgm:prSet presAssocID="{8BFA7950-D921-49DE-8801-1B8E5C027EF1}" presName="level3hierChild" presStyleCnt="0"/>
      <dgm:spPr/>
    </dgm:pt>
  </dgm:ptLst>
  <dgm:cxnLst>
    <dgm:cxn modelId="{E19CB970-4C77-4AB1-917A-9939E378245C}" type="presOf" srcId="{FE42D5A6-7522-430D-B67A-BDB0758D82E9}" destId="{CDD7E5AC-65E4-4564-8610-C44A22B7F1C5}" srcOrd="0" destOrd="0" presId="urn:microsoft.com/office/officeart/2005/8/layout/hierarchy2"/>
    <dgm:cxn modelId="{FBFC3703-AC05-4C8D-B259-CBFBA334175D}" type="presOf" srcId="{8499A307-5FDF-42C8-95EE-C8256567B26F}" destId="{DA402E9D-6A53-4D96-A23B-E9BE01DE0731}" srcOrd="0" destOrd="0" presId="urn:microsoft.com/office/officeart/2005/8/layout/hierarchy2"/>
    <dgm:cxn modelId="{143E06F7-2AFA-4D4B-862F-079044468F0E}" type="presOf" srcId="{C5166C22-1045-4077-B935-DF03BE4D8D22}" destId="{E7C7884E-6EEB-4E5D-A08C-18A288D76ECC}" srcOrd="0" destOrd="0" presId="urn:microsoft.com/office/officeart/2005/8/layout/hierarchy2"/>
    <dgm:cxn modelId="{CDA8A5B8-A41A-45F2-BC7D-8F7C4329E85E}" type="presOf" srcId="{E711B382-D068-45BF-B8A9-20E91420D36E}" destId="{B06219C1-9F96-4732-B51F-3E031139D228}" srcOrd="0" destOrd="0" presId="urn:microsoft.com/office/officeart/2005/8/layout/hierarchy2"/>
    <dgm:cxn modelId="{1D054870-7315-4324-A695-F2EAB8E05281}" srcId="{EC4352F5-E128-4EB0-B9BE-623BBFAFBB12}" destId="{3D9BDFDA-3F6C-4399-890D-594F2CFAE4CA}" srcOrd="1" destOrd="0" parTransId="{7AEB1D23-EEC4-41B2-A5EC-4A3623C4BEF0}" sibTransId="{B9AA3074-B4F5-4189-A608-02329A785DAC}"/>
    <dgm:cxn modelId="{A10F6083-AA0B-43D9-9388-B11C44FC9B38}" type="presOf" srcId="{74684145-900E-4B8E-9F19-282E72C45F7B}" destId="{91DFC5FD-0B12-4186-B5BD-93BD616233E7}" srcOrd="0" destOrd="0" presId="urn:microsoft.com/office/officeart/2005/8/layout/hierarchy2"/>
    <dgm:cxn modelId="{0B83C1C6-3479-4E2E-9248-0F5BA4D3A23A}" type="presOf" srcId="{47F0C409-68DB-44CD-AB51-54D5591569EF}" destId="{1E9576C3-8E7D-47F7-8282-C45D94AABDA0}" srcOrd="0" destOrd="0" presId="urn:microsoft.com/office/officeart/2005/8/layout/hierarchy2"/>
    <dgm:cxn modelId="{7107C6C0-5468-45F4-93AE-B8A84115BA04}" srcId="{EC4352F5-E128-4EB0-B9BE-623BBFAFBB12}" destId="{30CEEFE3-36CC-4D0A-A185-FB647C1AE797}" srcOrd="0" destOrd="0" parTransId="{47F0C409-68DB-44CD-AB51-54D5591569EF}" sibTransId="{74B64737-6ECB-4B19-8A6D-D8E7A9ECBE9A}"/>
    <dgm:cxn modelId="{057F6BD4-705A-4F0B-A095-83631E84C038}" type="presOf" srcId="{30CEEFE3-36CC-4D0A-A185-FB647C1AE797}" destId="{BB3B7338-348B-4D34-8A22-38073B59DC79}" srcOrd="0" destOrd="0" presId="urn:microsoft.com/office/officeart/2005/8/layout/hierarchy2"/>
    <dgm:cxn modelId="{30053EEA-ACD0-4245-8E3D-B748C6451F57}" srcId="{E711B382-D068-45BF-B8A9-20E91420D36E}" destId="{FE42D5A6-7522-430D-B67A-BDB0758D82E9}" srcOrd="0" destOrd="0" parTransId="{16A60A40-5633-4223-BE0A-405F73DD2809}" sibTransId="{E7653497-0B85-4777-9FC5-7A356FB6B4B9}"/>
    <dgm:cxn modelId="{EFD83114-9B03-4491-8B8E-51C2FE07CC45}" srcId="{2045C6E1-EF61-4B56-B6DE-607127B15FD6}" destId="{8BFA7950-D921-49DE-8801-1B8E5C027EF1}" srcOrd="0" destOrd="0" parTransId="{8499A307-5FDF-42C8-95EE-C8256567B26F}" sibTransId="{4AE8C5EC-3DE9-4F81-B8A0-581A2B9F305F}"/>
    <dgm:cxn modelId="{4517C9A1-991B-4B81-B567-D21BC80E8F68}" type="presOf" srcId="{2045C6E1-EF61-4B56-B6DE-607127B15FD6}" destId="{3AA8BBAF-AE30-4539-933F-EF2A6D5B1621}" srcOrd="0" destOrd="0" presId="urn:microsoft.com/office/officeart/2005/8/layout/hierarchy2"/>
    <dgm:cxn modelId="{81AA555E-53D0-4E0D-B0F4-0FC58DCF77A7}" srcId="{FE42D5A6-7522-430D-B67A-BDB0758D82E9}" destId="{EC4352F5-E128-4EB0-B9BE-623BBFAFBB12}" srcOrd="0" destOrd="0" parTransId="{74684145-900E-4B8E-9F19-282E72C45F7B}" sibTransId="{AD80C7CA-579E-4696-8ECF-B4C9E5CCC11E}"/>
    <dgm:cxn modelId="{84706692-F563-49AA-9986-BCF0C73842C3}" type="presOf" srcId="{8BFA7950-D921-49DE-8801-1B8E5C027EF1}" destId="{C55A43C2-7C54-45F2-B0A1-9A5808B30265}" srcOrd="0" destOrd="0" presId="urn:microsoft.com/office/officeart/2005/8/layout/hierarchy2"/>
    <dgm:cxn modelId="{AC6BD063-14CE-47D0-A085-B3B3121CA3A7}" type="presOf" srcId="{3D9BDFDA-3F6C-4399-890D-594F2CFAE4CA}" destId="{CB1EDD88-F5BF-46E1-918F-47618FA580DF}" srcOrd="0" destOrd="0" presId="urn:microsoft.com/office/officeart/2005/8/layout/hierarchy2"/>
    <dgm:cxn modelId="{6BF802A8-0600-413C-B074-175B7E1EE53C}" type="presOf" srcId="{47F0C409-68DB-44CD-AB51-54D5591569EF}" destId="{D919552A-AA01-46D7-B5C3-95245B1BC71C}" srcOrd="1" destOrd="0" presId="urn:microsoft.com/office/officeart/2005/8/layout/hierarchy2"/>
    <dgm:cxn modelId="{CDF6664A-4A7A-4EE6-AAB2-DA3609EF835A}" type="presOf" srcId="{7AEB1D23-EEC4-41B2-A5EC-4A3623C4BEF0}" destId="{92FDC853-D093-4833-AF9F-DDC50D783E16}" srcOrd="1" destOrd="0" presId="urn:microsoft.com/office/officeart/2005/8/layout/hierarchy2"/>
    <dgm:cxn modelId="{E744B909-B339-4B7C-A742-2728063E0941}" type="presOf" srcId="{C5166C22-1045-4077-B935-DF03BE4D8D22}" destId="{E4B485C4-FE1A-421C-8CD9-39B1E911610B}" srcOrd="1" destOrd="0" presId="urn:microsoft.com/office/officeart/2005/8/layout/hierarchy2"/>
    <dgm:cxn modelId="{EE75195A-41B6-43C6-BB22-C96ACD98A52B}" type="presOf" srcId="{EC4352F5-E128-4EB0-B9BE-623BBFAFBB12}" destId="{19EB6161-04BF-46DF-A287-825777FB1863}" srcOrd="0" destOrd="0" presId="urn:microsoft.com/office/officeart/2005/8/layout/hierarchy2"/>
    <dgm:cxn modelId="{08B6D7A8-1713-4282-BAAE-97442D29ED0E}" type="presOf" srcId="{7AEB1D23-EEC4-41B2-A5EC-4A3623C4BEF0}" destId="{A2478CEF-2845-4033-B1EB-FE57332A9470}" srcOrd="0" destOrd="0" presId="urn:microsoft.com/office/officeart/2005/8/layout/hierarchy2"/>
    <dgm:cxn modelId="{A58C2538-021E-46CE-A10D-E4E97C9C0BD7}" type="presOf" srcId="{8499A307-5FDF-42C8-95EE-C8256567B26F}" destId="{04057B21-98AB-4597-AEE4-5EE1A6325F59}" srcOrd="1" destOrd="0" presId="urn:microsoft.com/office/officeart/2005/8/layout/hierarchy2"/>
    <dgm:cxn modelId="{249DB3B0-D59E-4479-9665-42968E5B5F6D}" type="presOf" srcId="{74684145-900E-4B8E-9F19-282E72C45F7B}" destId="{078573B4-967F-47D1-A00F-166647F119AE}" srcOrd="1" destOrd="0" presId="urn:microsoft.com/office/officeart/2005/8/layout/hierarchy2"/>
    <dgm:cxn modelId="{EA27F157-EAF2-4F92-8EC8-1965447DB706}" srcId="{FE42D5A6-7522-430D-B67A-BDB0758D82E9}" destId="{2045C6E1-EF61-4B56-B6DE-607127B15FD6}" srcOrd="1" destOrd="0" parTransId="{C5166C22-1045-4077-B935-DF03BE4D8D22}" sibTransId="{3F03C3AA-D677-42A7-9095-34A1E3225BE2}"/>
    <dgm:cxn modelId="{98DD3287-C0B8-4C21-8C14-F2D7110F2E58}" type="presParOf" srcId="{B06219C1-9F96-4732-B51F-3E031139D228}" destId="{CEC106D2-D189-4D71-A574-DB15F60BA65C}" srcOrd="0" destOrd="0" presId="urn:microsoft.com/office/officeart/2005/8/layout/hierarchy2"/>
    <dgm:cxn modelId="{23ECD6C4-2CCE-453A-A8F3-6C312A4D60C1}" type="presParOf" srcId="{CEC106D2-D189-4D71-A574-DB15F60BA65C}" destId="{CDD7E5AC-65E4-4564-8610-C44A22B7F1C5}" srcOrd="0" destOrd="0" presId="urn:microsoft.com/office/officeart/2005/8/layout/hierarchy2"/>
    <dgm:cxn modelId="{62AAE012-151E-4D8C-A144-D01D4A5BE5A9}" type="presParOf" srcId="{CEC106D2-D189-4D71-A574-DB15F60BA65C}" destId="{D5E541F1-1A20-4780-9627-DA7410B4B1F6}" srcOrd="1" destOrd="0" presId="urn:microsoft.com/office/officeart/2005/8/layout/hierarchy2"/>
    <dgm:cxn modelId="{C26A5B0E-FB33-42B0-B0ED-3D6B9835C55C}" type="presParOf" srcId="{D5E541F1-1A20-4780-9627-DA7410B4B1F6}" destId="{91DFC5FD-0B12-4186-B5BD-93BD616233E7}" srcOrd="0" destOrd="0" presId="urn:microsoft.com/office/officeart/2005/8/layout/hierarchy2"/>
    <dgm:cxn modelId="{FFD3BDC9-BE65-4CB6-A490-2ABC9601ED17}" type="presParOf" srcId="{91DFC5FD-0B12-4186-B5BD-93BD616233E7}" destId="{078573B4-967F-47D1-A00F-166647F119AE}" srcOrd="0" destOrd="0" presId="urn:microsoft.com/office/officeart/2005/8/layout/hierarchy2"/>
    <dgm:cxn modelId="{1AD5B7F3-F08D-459E-843E-F3C35073D8A2}" type="presParOf" srcId="{D5E541F1-1A20-4780-9627-DA7410B4B1F6}" destId="{940362B0-20A4-462B-9307-978C92AD4A94}" srcOrd="1" destOrd="0" presId="urn:microsoft.com/office/officeart/2005/8/layout/hierarchy2"/>
    <dgm:cxn modelId="{39C2E8F2-D83D-4F57-94FD-1F39E21B21B4}" type="presParOf" srcId="{940362B0-20A4-462B-9307-978C92AD4A94}" destId="{19EB6161-04BF-46DF-A287-825777FB1863}" srcOrd="0" destOrd="0" presId="urn:microsoft.com/office/officeart/2005/8/layout/hierarchy2"/>
    <dgm:cxn modelId="{D17E2976-2883-4744-A0DD-62CA90813027}" type="presParOf" srcId="{940362B0-20A4-462B-9307-978C92AD4A94}" destId="{C41285EC-0229-4CAB-9FD9-D7E9E9C21122}" srcOrd="1" destOrd="0" presId="urn:microsoft.com/office/officeart/2005/8/layout/hierarchy2"/>
    <dgm:cxn modelId="{840E37C2-6715-40DB-9EED-F75F8A6445CB}" type="presParOf" srcId="{C41285EC-0229-4CAB-9FD9-D7E9E9C21122}" destId="{1E9576C3-8E7D-47F7-8282-C45D94AABDA0}" srcOrd="0" destOrd="0" presId="urn:microsoft.com/office/officeart/2005/8/layout/hierarchy2"/>
    <dgm:cxn modelId="{9085284B-2633-4F28-B9DB-3D8CCD527621}" type="presParOf" srcId="{1E9576C3-8E7D-47F7-8282-C45D94AABDA0}" destId="{D919552A-AA01-46D7-B5C3-95245B1BC71C}" srcOrd="0" destOrd="0" presId="urn:microsoft.com/office/officeart/2005/8/layout/hierarchy2"/>
    <dgm:cxn modelId="{67CF4D6D-4E3D-4CDF-88C1-99FCC60E499A}" type="presParOf" srcId="{C41285EC-0229-4CAB-9FD9-D7E9E9C21122}" destId="{A606B62C-7EB6-49EC-8CAA-F46B809451EF}" srcOrd="1" destOrd="0" presId="urn:microsoft.com/office/officeart/2005/8/layout/hierarchy2"/>
    <dgm:cxn modelId="{6F9BB85C-8637-486F-B9B1-DFAB3F9DEEAD}" type="presParOf" srcId="{A606B62C-7EB6-49EC-8CAA-F46B809451EF}" destId="{BB3B7338-348B-4D34-8A22-38073B59DC79}" srcOrd="0" destOrd="0" presId="urn:microsoft.com/office/officeart/2005/8/layout/hierarchy2"/>
    <dgm:cxn modelId="{B0887D96-A13D-4C3F-B481-9547153276E4}" type="presParOf" srcId="{A606B62C-7EB6-49EC-8CAA-F46B809451EF}" destId="{6AC2A9EA-0142-4EE5-8265-F0834FEA85E9}" srcOrd="1" destOrd="0" presId="urn:microsoft.com/office/officeart/2005/8/layout/hierarchy2"/>
    <dgm:cxn modelId="{F7A593FB-5970-4449-9F07-52517E79178E}" type="presParOf" srcId="{C41285EC-0229-4CAB-9FD9-D7E9E9C21122}" destId="{A2478CEF-2845-4033-B1EB-FE57332A9470}" srcOrd="2" destOrd="0" presId="urn:microsoft.com/office/officeart/2005/8/layout/hierarchy2"/>
    <dgm:cxn modelId="{95D6B510-62A2-4FD1-9030-41C3FDB45702}" type="presParOf" srcId="{A2478CEF-2845-4033-B1EB-FE57332A9470}" destId="{92FDC853-D093-4833-AF9F-DDC50D783E16}" srcOrd="0" destOrd="0" presId="urn:microsoft.com/office/officeart/2005/8/layout/hierarchy2"/>
    <dgm:cxn modelId="{50BFEE6E-B768-4A5A-A3FF-6B925F89A85D}" type="presParOf" srcId="{C41285EC-0229-4CAB-9FD9-D7E9E9C21122}" destId="{4F10F067-6AB7-4AD4-8E45-2BAAA0A7DD58}" srcOrd="3" destOrd="0" presId="urn:microsoft.com/office/officeart/2005/8/layout/hierarchy2"/>
    <dgm:cxn modelId="{33C70A71-0DAE-4ABF-9C89-858EB00B0762}" type="presParOf" srcId="{4F10F067-6AB7-4AD4-8E45-2BAAA0A7DD58}" destId="{CB1EDD88-F5BF-46E1-918F-47618FA580DF}" srcOrd="0" destOrd="0" presId="urn:microsoft.com/office/officeart/2005/8/layout/hierarchy2"/>
    <dgm:cxn modelId="{9A4A47DE-B56E-49FF-A107-EA374D06C17E}" type="presParOf" srcId="{4F10F067-6AB7-4AD4-8E45-2BAAA0A7DD58}" destId="{8BDB2251-0036-40D5-82E8-81D796E9DB72}" srcOrd="1" destOrd="0" presId="urn:microsoft.com/office/officeart/2005/8/layout/hierarchy2"/>
    <dgm:cxn modelId="{A17DB7E2-BE56-4E8C-AADE-C120294D38B2}" type="presParOf" srcId="{D5E541F1-1A20-4780-9627-DA7410B4B1F6}" destId="{E7C7884E-6EEB-4E5D-A08C-18A288D76ECC}" srcOrd="2" destOrd="0" presId="urn:microsoft.com/office/officeart/2005/8/layout/hierarchy2"/>
    <dgm:cxn modelId="{F175FDBA-06C4-4679-A7EE-DCA75FFAA984}" type="presParOf" srcId="{E7C7884E-6EEB-4E5D-A08C-18A288D76ECC}" destId="{E4B485C4-FE1A-421C-8CD9-39B1E911610B}" srcOrd="0" destOrd="0" presId="urn:microsoft.com/office/officeart/2005/8/layout/hierarchy2"/>
    <dgm:cxn modelId="{C94087FF-0959-4A79-B3DC-614A8F907B81}" type="presParOf" srcId="{D5E541F1-1A20-4780-9627-DA7410B4B1F6}" destId="{04F4FF18-36E3-4A81-B06A-5923B8D59EB0}" srcOrd="3" destOrd="0" presId="urn:microsoft.com/office/officeart/2005/8/layout/hierarchy2"/>
    <dgm:cxn modelId="{FA616354-582A-4F91-A021-29FDF86BAE81}" type="presParOf" srcId="{04F4FF18-36E3-4A81-B06A-5923B8D59EB0}" destId="{3AA8BBAF-AE30-4539-933F-EF2A6D5B1621}" srcOrd="0" destOrd="0" presId="urn:microsoft.com/office/officeart/2005/8/layout/hierarchy2"/>
    <dgm:cxn modelId="{AC31A13C-8DCD-487A-9A97-888392D58EB3}" type="presParOf" srcId="{04F4FF18-36E3-4A81-B06A-5923B8D59EB0}" destId="{AC651BB6-F3DB-46B3-AE30-9ACC894BD4B6}" srcOrd="1" destOrd="0" presId="urn:microsoft.com/office/officeart/2005/8/layout/hierarchy2"/>
    <dgm:cxn modelId="{D317D48D-1968-4ECD-AF20-69EDE77D5C98}" type="presParOf" srcId="{AC651BB6-F3DB-46B3-AE30-9ACC894BD4B6}" destId="{DA402E9D-6A53-4D96-A23B-E9BE01DE0731}" srcOrd="0" destOrd="0" presId="urn:microsoft.com/office/officeart/2005/8/layout/hierarchy2"/>
    <dgm:cxn modelId="{1FE92D59-4E9F-4257-B50F-69AC470347B8}" type="presParOf" srcId="{DA402E9D-6A53-4D96-A23B-E9BE01DE0731}" destId="{04057B21-98AB-4597-AEE4-5EE1A6325F59}" srcOrd="0" destOrd="0" presId="urn:microsoft.com/office/officeart/2005/8/layout/hierarchy2"/>
    <dgm:cxn modelId="{4BD6ACE4-3E35-43A0-9649-00A5E2BF41B8}" type="presParOf" srcId="{AC651BB6-F3DB-46B3-AE30-9ACC894BD4B6}" destId="{CD0478B7-1484-4323-BE2E-CD7AC495238E}" srcOrd="1" destOrd="0" presId="urn:microsoft.com/office/officeart/2005/8/layout/hierarchy2"/>
    <dgm:cxn modelId="{796BC3C1-4703-4139-8B46-A408348AADE8}" type="presParOf" srcId="{CD0478B7-1484-4323-BE2E-CD7AC495238E}" destId="{C55A43C2-7C54-45F2-B0A1-9A5808B30265}" srcOrd="0" destOrd="0" presId="urn:microsoft.com/office/officeart/2005/8/layout/hierarchy2"/>
    <dgm:cxn modelId="{5EC34A78-10FF-4342-911F-507EC10431B6}" type="presParOf" srcId="{CD0478B7-1484-4323-BE2E-CD7AC495238E}" destId="{5D43D970-E590-4B97-B5CC-8972CB29CD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7DC5A-B790-45D8-AC69-347E32BAD227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3C7288DA-CB13-4646-A8F3-4D12DFE46B19}">
      <dgm:prSet phldrT="[Текст]" custT="1"/>
      <dgm:spPr/>
      <dgm:t>
        <a:bodyPr/>
        <a:lstStyle/>
        <a:p>
          <a:endParaRPr lang="ru-RU" sz="2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AAF0E-0821-429D-88D0-48CC6EBB6086}" type="parTrans" cxnId="{93167210-9EBF-456F-9512-33DE3FC183A7}">
      <dgm:prSet/>
      <dgm:spPr/>
      <dgm:t>
        <a:bodyPr/>
        <a:lstStyle/>
        <a:p>
          <a:endParaRPr lang="ru-RU"/>
        </a:p>
      </dgm:t>
    </dgm:pt>
    <dgm:pt modelId="{E5BAD701-B602-4355-A2A8-50BF0F8BCD69}" type="sibTrans" cxnId="{93167210-9EBF-456F-9512-33DE3FC183A7}">
      <dgm:prSet/>
      <dgm:spPr/>
      <dgm:t>
        <a:bodyPr/>
        <a:lstStyle/>
        <a:p>
          <a:endParaRPr lang="ru-RU"/>
        </a:p>
      </dgm:t>
    </dgm:pt>
    <dgm:pt modelId="{5153B465-7F0F-4A8D-A1B4-7401A12542E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 практика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A8A9-777C-40B3-B747-5AA98B1A902E}" type="parTrans" cxnId="{55C0EC1E-84CF-451E-895E-45450E72D7F9}">
      <dgm:prSet/>
      <dgm:spPr/>
      <dgm:t>
        <a:bodyPr/>
        <a:lstStyle/>
        <a:p>
          <a:endParaRPr lang="ru-RU"/>
        </a:p>
      </dgm:t>
    </dgm:pt>
    <dgm:pt modelId="{888C7918-F4BB-4C6B-AED7-EDD875109D3B}" type="sibTrans" cxnId="{55C0EC1E-84CF-451E-895E-45450E72D7F9}">
      <dgm:prSet/>
      <dgm:spPr/>
      <dgm:t>
        <a:bodyPr/>
        <a:lstStyle/>
        <a:p>
          <a:endParaRPr lang="ru-RU"/>
        </a:p>
      </dgm:t>
    </dgm:pt>
    <dgm:pt modelId="{90664A84-AC48-434A-9DE5-F2738AB4652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Учебная практика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34DE7-D58F-4265-9D9A-174FE6C11930}" type="parTrans" cxnId="{CC891A74-B416-4CE9-B361-9702CDE9B93D}">
      <dgm:prSet/>
      <dgm:spPr/>
      <dgm:t>
        <a:bodyPr/>
        <a:lstStyle/>
        <a:p>
          <a:endParaRPr lang="ru-RU"/>
        </a:p>
      </dgm:t>
    </dgm:pt>
    <dgm:pt modelId="{E7CBDA86-5A0C-4BC0-81BC-AA3A3047A230}" type="sibTrans" cxnId="{CC891A74-B416-4CE9-B361-9702CDE9B93D}">
      <dgm:prSet/>
      <dgm:spPr/>
      <dgm:t>
        <a:bodyPr/>
        <a:lstStyle/>
        <a:p>
          <a:endParaRPr lang="ru-RU"/>
        </a:p>
      </dgm:t>
    </dgm:pt>
    <dgm:pt modelId="{93F92CB0-F014-44AD-845D-1F98EB108E5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0EDF2-817D-40F6-B72E-AB1CF0F217A2}" type="parTrans" cxnId="{899AB119-4518-40F0-8CF3-35A9D1824516}">
      <dgm:prSet/>
      <dgm:spPr/>
      <dgm:t>
        <a:bodyPr/>
        <a:lstStyle/>
        <a:p>
          <a:endParaRPr lang="ru-RU"/>
        </a:p>
      </dgm:t>
    </dgm:pt>
    <dgm:pt modelId="{0577638E-A043-48ED-B166-025E0258A48E}" type="sibTrans" cxnId="{899AB119-4518-40F0-8CF3-35A9D1824516}">
      <dgm:prSet/>
      <dgm:spPr/>
      <dgm:t>
        <a:bodyPr/>
        <a:lstStyle/>
        <a:p>
          <a:endParaRPr lang="ru-RU"/>
        </a:p>
      </dgm:t>
    </dgm:pt>
    <dgm:pt modelId="{E5DAE25F-073D-44C6-A3CF-F13857F5DFC2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6E227-B179-46F1-9863-67F41D68FD94}" type="parTrans" cxnId="{2FB4D4DF-48F5-4725-8DB4-3A61834012BD}">
      <dgm:prSet/>
      <dgm:spPr/>
      <dgm:t>
        <a:bodyPr/>
        <a:lstStyle/>
        <a:p>
          <a:endParaRPr lang="ru-RU"/>
        </a:p>
      </dgm:t>
    </dgm:pt>
    <dgm:pt modelId="{B022A61E-B2BE-4D2F-BCC0-7CD85CFD240A}" type="sibTrans" cxnId="{2FB4D4DF-48F5-4725-8DB4-3A61834012BD}">
      <dgm:prSet/>
      <dgm:spPr/>
      <dgm:t>
        <a:bodyPr/>
        <a:lstStyle/>
        <a:p>
          <a:endParaRPr lang="ru-RU"/>
        </a:p>
      </dgm:t>
    </dgm:pt>
    <dgm:pt modelId="{55569669-7C48-4E82-8C93-FAB19D4E7566}" type="pres">
      <dgm:prSet presAssocID="{5747DC5A-B790-45D8-AC69-347E32BAD227}" presName="Name0" presStyleCnt="0">
        <dgm:presLayoutVars>
          <dgm:dir/>
          <dgm:animLvl val="lvl"/>
          <dgm:resizeHandles val="exact"/>
        </dgm:presLayoutVars>
      </dgm:prSet>
      <dgm:spPr/>
    </dgm:pt>
    <dgm:pt modelId="{54BA3297-A179-4DF7-A967-7A333F6BB749}" type="pres">
      <dgm:prSet presAssocID="{3C7288DA-CB13-4646-A8F3-4D12DFE46B19}" presName="Name8" presStyleCnt="0"/>
      <dgm:spPr/>
    </dgm:pt>
    <dgm:pt modelId="{4EE2C1F5-1DD3-445B-972D-FD81C29DEFFE}" type="pres">
      <dgm:prSet presAssocID="{3C7288DA-CB13-4646-A8F3-4D12DFE46B1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350D0-4134-4369-B721-9982D175410D}" type="pres">
      <dgm:prSet presAssocID="{3C7288DA-CB13-4646-A8F3-4D12DFE46B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D6C3D-487D-4BBB-A4FD-8CA08E3002F6}" type="pres">
      <dgm:prSet presAssocID="{93F92CB0-F014-44AD-845D-1F98EB108E56}" presName="Name8" presStyleCnt="0"/>
      <dgm:spPr/>
    </dgm:pt>
    <dgm:pt modelId="{5A3088C0-EC9D-4331-AEA3-DC9ABA7B1510}" type="pres">
      <dgm:prSet presAssocID="{93F92CB0-F014-44AD-845D-1F98EB108E5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1724D-6EB1-46F2-A4C3-75C48E357748}" type="pres">
      <dgm:prSet presAssocID="{93F92CB0-F014-44AD-845D-1F98EB108E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3906D-4857-44E5-A5AA-0B766EB23F7E}" type="pres">
      <dgm:prSet presAssocID="{E5DAE25F-073D-44C6-A3CF-F13857F5DFC2}" presName="Name8" presStyleCnt="0"/>
      <dgm:spPr/>
    </dgm:pt>
    <dgm:pt modelId="{97FF4D69-6B30-445A-B8DB-87D29FE96823}" type="pres">
      <dgm:prSet presAssocID="{E5DAE25F-073D-44C6-A3CF-F13857F5DFC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41F0F-CC1F-4D23-A6BC-709AED0FD396}" type="pres">
      <dgm:prSet presAssocID="{E5DAE25F-073D-44C6-A3CF-F13857F5DF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4CC88-8A02-40C3-BBE8-90189A385ABD}" type="pres">
      <dgm:prSet presAssocID="{5153B465-7F0F-4A8D-A1B4-7401A12542E1}" presName="Name8" presStyleCnt="0"/>
      <dgm:spPr/>
    </dgm:pt>
    <dgm:pt modelId="{A068F3BA-8BBA-40EA-9607-BF802CE72527}" type="pres">
      <dgm:prSet presAssocID="{5153B465-7F0F-4A8D-A1B4-7401A12542E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7403-D741-4A2C-8124-1DFD5F4CB00A}" type="pres">
      <dgm:prSet presAssocID="{5153B465-7F0F-4A8D-A1B4-7401A12542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DF4AA-F31F-4C3B-AB81-5393C5558232}" type="pres">
      <dgm:prSet presAssocID="{90664A84-AC48-434A-9DE5-F2738AB46526}" presName="Name8" presStyleCnt="0"/>
      <dgm:spPr/>
    </dgm:pt>
    <dgm:pt modelId="{6C7C5D24-3A7A-440E-A82F-DC88E2738623}" type="pres">
      <dgm:prSet presAssocID="{90664A84-AC48-434A-9DE5-F2738AB4652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EF0EB-7F84-4C44-8CE6-20D9BFD6BF64}" type="pres">
      <dgm:prSet presAssocID="{90664A84-AC48-434A-9DE5-F2738AB465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D2BC5-7887-4B7C-853D-6B1DB3469DAF}" type="presOf" srcId="{5153B465-7F0F-4A8D-A1B4-7401A12542E1}" destId="{99997403-D741-4A2C-8124-1DFD5F4CB00A}" srcOrd="1" destOrd="0" presId="urn:microsoft.com/office/officeart/2005/8/layout/pyramid1"/>
    <dgm:cxn modelId="{CC891A74-B416-4CE9-B361-9702CDE9B93D}" srcId="{5747DC5A-B790-45D8-AC69-347E32BAD227}" destId="{90664A84-AC48-434A-9DE5-F2738AB46526}" srcOrd="4" destOrd="0" parTransId="{70734DE7-D58F-4265-9D9A-174FE6C11930}" sibTransId="{E7CBDA86-5A0C-4BC0-81BC-AA3A3047A230}"/>
    <dgm:cxn modelId="{F8C6CE27-D54E-44D0-9413-6429A72CB232}" type="presOf" srcId="{5153B465-7F0F-4A8D-A1B4-7401A12542E1}" destId="{A068F3BA-8BBA-40EA-9607-BF802CE72527}" srcOrd="0" destOrd="0" presId="urn:microsoft.com/office/officeart/2005/8/layout/pyramid1"/>
    <dgm:cxn modelId="{3C81216A-0964-4351-B55E-C14310F50B2A}" type="presOf" srcId="{93F92CB0-F014-44AD-845D-1F98EB108E56}" destId="{93E1724D-6EB1-46F2-A4C3-75C48E357748}" srcOrd="1" destOrd="0" presId="urn:microsoft.com/office/officeart/2005/8/layout/pyramid1"/>
    <dgm:cxn modelId="{1CA15596-28D0-4ACD-BE90-C7A53D958F2A}" type="presOf" srcId="{93F92CB0-F014-44AD-845D-1F98EB108E56}" destId="{5A3088C0-EC9D-4331-AEA3-DC9ABA7B1510}" srcOrd="0" destOrd="0" presId="urn:microsoft.com/office/officeart/2005/8/layout/pyramid1"/>
    <dgm:cxn modelId="{7FA075BC-3A74-4951-AC66-E71FE4B33212}" type="presOf" srcId="{90664A84-AC48-434A-9DE5-F2738AB46526}" destId="{6C7C5D24-3A7A-440E-A82F-DC88E2738623}" srcOrd="0" destOrd="0" presId="urn:microsoft.com/office/officeart/2005/8/layout/pyramid1"/>
    <dgm:cxn modelId="{899AB119-4518-40F0-8CF3-35A9D1824516}" srcId="{5747DC5A-B790-45D8-AC69-347E32BAD227}" destId="{93F92CB0-F014-44AD-845D-1F98EB108E56}" srcOrd="1" destOrd="0" parTransId="{3740EDF2-817D-40F6-B72E-AB1CF0F217A2}" sibTransId="{0577638E-A043-48ED-B166-025E0258A48E}"/>
    <dgm:cxn modelId="{9C69FED3-C2C4-462B-9ECA-E60464AAC8E2}" type="presOf" srcId="{5747DC5A-B790-45D8-AC69-347E32BAD227}" destId="{55569669-7C48-4E82-8C93-FAB19D4E7566}" srcOrd="0" destOrd="0" presId="urn:microsoft.com/office/officeart/2005/8/layout/pyramid1"/>
    <dgm:cxn modelId="{93167210-9EBF-456F-9512-33DE3FC183A7}" srcId="{5747DC5A-B790-45D8-AC69-347E32BAD227}" destId="{3C7288DA-CB13-4646-A8F3-4D12DFE46B19}" srcOrd="0" destOrd="0" parTransId="{0D5AAF0E-0821-429D-88D0-48CC6EBB6086}" sibTransId="{E5BAD701-B602-4355-A2A8-50BF0F8BCD69}"/>
    <dgm:cxn modelId="{DCEA9B49-93F6-407C-A58C-7B00DF4BD6F0}" type="presOf" srcId="{90664A84-AC48-434A-9DE5-F2738AB46526}" destId="{7EBEF0EB-7F84-4C44-8CE6-20D9BFD6BF64}" srcOrd="1" destOrd="0" presId="urn:microsoft.com/office/officeart/2005/8/layout/pyramid1"/>
    <dgm:cxn modelId="{E9843951-FC49-402B-81C0-8F273938C26C}" type="presOf" srcId="{E5DAE25F-073D-44C6-A3CF-F13857F5DFC2}" destId="{97FF4D69-6B30-445A-B8DB-87D29FE96823}" srcOrd="0" destOrd="0" presId="urn:microsoft.com/office/officeart/2005/8/layout/pyramid1"/>
    <dgm:cxn modelId="{55C0EC1E-84CF-451E-895E-45450E72D7F9}" srcId="{5747DC5A-B790-45D8-AC69-347E32BAD227}" destId="{5153B465-7F0F-4A8D-A1B4-7401A12542E1}" srcOrd="3" destOrd="0" parTransId="{59C6A8A9-777C-40B3-B747-5AA98B1A902E}" sibTransId="{888C7918-F4BB-4C6B-AED7-EDD875109D3B}"/>
    <dgm:cxn modelId="{801F8F11-531A-4D32-98A5-1E7501EC13C9}" type="presOf" srcId="{E5DAE25F-073D-44C6-A3CF-F13857F5DFC2}" destId="{34041F0F-CC1F-4D23-A6BC-709AED0FD396}" srcOrd="1" destOrd="0" presId="urn:microsoft.com/office/officeart/2005/8/layout/pyramid1"/>
    <dgm:cxn modelId="{2FB4D4DF-48F5-4725-8DB4-3A61834012BD}" srcId="{5747DC5A-B790-45D8-AC69-347E32BAD227}" destId="{E5DAE25F-073D-44C6-A3CF-F13857F5DFC2}" srcOrd="2" destOrd="0" parTransId="{4726E227-B179-46F1-9863-67F41D68FD94}" sibTransId="{B022A61E-B2BE-4D2F-BCC0-7CD85CFD240A}"/>
    <dgm:cxn modelId="{C5D75865-7559-43E0-A409-08136EBD60A2}" type="presOf" srcId="{3C7288DA-CB13-4646-A8F3-4D12DFE46B19}" destId="{7B6350D0-4134-4369-B721-9982D175410D}" srcOrd="1" destOrd="0" presId="urn:microsoft.com/office/officeart/2005/8/layout/pyramid1"/>
    <dgm:cxn modelId="{9A710293-532B-4CDE-8590-4C64FC536F34}" type="presOf" srcId="{3C7288DA-CB13-4646-A8F3-4D12DFE46B19}" destId="{4EE2C1F5-1DD3-445B-972D-FD81C29DEFFE}" srcOrd="0" destOrd="0" presId="urn:microsoft.com/office/officeart/2005/8/layout/pyramid1"/>
    <dgm:cxn modelId="{2BA55764-7DCC-4171-AB3C-9254B5CD0154}" type="presParOf" srcId="{55569669-7C48-4E82-8C93-FAB19D4E7566}" destId="{54BA3297-A179-4DF7-A967-7A333F6BB749}" srcOrd="0" destOrd="0" presId="urn:microsoft.com/office/officeart/2005/8/layout/pyramid1"/>
    <dgm:cxn modelId="{570D1573-46C4-44DE-B29E-D69FABBEB93C}" type="presParOf" srcId="{54BA3297-A179-4DF7-A967-7A333F6BB749}" destId="{4EE2C1F5-1DD3-445B-972D-FD81C29DEFFE}" srcOrd="0" destOrd="0" presId="urn:microsoft.com/office/officeart/2005/8/layout/pyramid1"/>
    <dgm:cxn modelId="{81EBADD5-0D37-4A63-BFAF-0EF00D6FE69A}" type="presParOf" srcId="{54BA3297-A179-4DF7-A967-7A333F6BB749}" destId="{7B6350D0-4134-4369-B721-9982D175410D}" srcOrd="1" destOrd="0" presId="urn:microsoft.com/office/officeart/2005/8/layout/pyramid1"/>
    <dgm:cxn modelId="{BF21557F-5F4A-4529-A444-3692753EFA6D}" type="presParOf" srcId="{55569669-7C48-4E82-8C93-FAB19D4E7566}" destId="{E3AD6C3D-487D-4BBB-A4FD-8CA08E3002F6}" srcOrd="1" destOrd="0" presId="urn:microsoft.com/office/officeart/2005/8/layout/pyramid1"/>
    <dgm:cxn modelId="{36FD930C-6E21-4211-9117-69D83CADAD78}" type="presParOf" srcId="{E3AD6C3D-487D-4BBB-A4FD-8CA08E3002F6}" destId="{5A3088C0-EC9D-4331-AEA3-DC9ABA7B1510}" srcOrd="0" destOrd="0" presId="urn:microsoft.com/office/officeart/2005/8/layout/pyramid1"/>
    <dgm:cxn modelId="{20746121-3FEF-402F-8B33-C0A2DBDC51E8}" type="presParOf" srcId="{E3AD6C3D-487D-4BBB-A4FD-8CA08E3002F6}" destId="{93E1724D-6EB1-46F2-A4C3-75C48E357748}" srcOrd="1" destOrd="0" presId="urn:microsoft.com/office/officeart/2005/8/layout/pyramid1"/>
    <dgm:cxn modelId="{19197926-E98B-4C2D-896B-524A400081CB}" type="presParOf" srcId="{55569669-7C48-4E82-8C93-FAB19D4E7566}" destId="{2013906D-4857-44E5-A5AA-0B766EB23F7E}" srcOrd="2" destOrd="0" presId="urn:microsoft.com/office/officeart/2005/8/layout/pyramid1"/>
    <dgm:cxn modelId="{C8A9B966-3DF0-48EE-A177-E9823CBE97DC}" type="presParOf" srcId="{2013906D-4857-44E5-A5AA-0B766EB23F7E}" destId="{97FF4D69-6B30-445A-B8DB-87D29FE96823}" srcOrd="0" destOrd="0" presId="urn:microsoft.com/office/officeart/2005/8/layout/pyramid1"/>
    <dgm:cxn modelId="{0E3DDC3D-E197-437C-BCBD-11D7C17573F7}" type="presParOf" srcId="{2013906D-4857-44E5-A5AA-0B766EB23F7E}" destId="{34041F0F-CC1F-4D23-A6BC-709AED0FD396}" srcOrd="1" destOrd="0" presId="urn:microsoft.com/office/officeart/2005/8/layout/pyramid1"/>
    <dgm:cxn modelId="{960BBEA7-3271-4A01-B7B4-CFE536E2311E}" type="presParOf" srcId="{55569669-7C48-4E82-8C93-FAB19D4E7566}" destId="{8C94CC88-8A02-40C3-BBE8-90189A385ABD}" srcOrd="3" destOrd="0" presId="urn:microsoft.com/office/officeart/2005/8/layout/pyramid1"/>
    <dgm:cxn modelId="{39F21A1A-A9EE-480F-A428-772028EB802B}" type="presParOf" srcId="{8C94CC88-8A02-40C3-BBE8-90189A385ABD}" destId="{A068F3BA-8BBA-40EA-9607-BF802CE72527}" srcOrd="0" destOrd="0" presId="urn:microsoft.com/office/officeart/2005/8/layout/pyramid1"/>
    <dgm:cxn modelId="{04D21737-CC3B-497A-A3E7-D966B900BAFE}" type="presParOf" srcId="{8C94CC88-8A02-40C3-BBE8-90189A385ABD}" destId="{99997403-D741-4A2C-8124-1DFD5F4CB00A}" srcOrd="1" destOrd="0" presId="urn:microsoft.com/office/officeart/2005/8/layout/pyramid1"/>
    <dgm:cxn modelId="{376AEBB3-7BC4-4453-B1C6-529F769D1275}" type="presParOf" srcId="{55569669-7C48-4E82-8C93-FAB19D4E7566}" destId="{A08DF4AA-F31F-4C3B-AB81-5393C5558232}" srcOrd="4" destOrd="0" presId="urn:microsoft.com/office/officeart/2005/8/layout/pyramid1"/>
    <dgm:cxn modelId="{F0077639-D293-42E0-878E-E8E1FC6F1C0B}" type="presParOf" srcId="{A08DF4AA-F31F-4C3B-AB81-5393C5558232}" destId="{6C7C5D24-3A7A-440E-A82F-DC88E2738623}" srcOrd="0" destOrd="0" presId="urn:microsoft.com/office/officeart/2005/8/layout/pyramid1"/>
    <dgm:cxn modelId="{93358196-B6E3-498C-B27B-BC5326AE5024}" type="presParOf" srcId="{A08DF4AA-F31F-4C3B-AB81-5393C5558232}" destId="{7EBEF0EB-7F84-4C44-8CE6-20D9BFD6BF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8AC2C-E691-4BC9-A0D3-E5709BF1BAC0}">
      <dsp:nvSpPr>
        <dsp:cNvPr id="0" name=""/>
        <dsp:cNvSpPr/>
      </dsp:nvSpPr>
      <dsp:spPr>
        <a:xfrm>
          <a:off x="3304584" y="-137079"/>
          <a:ext cx="2126953" cy="2099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Нравственный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069" y="170434"/>
        <a:ext cx="1503983" cy="1484803"/>
      </dsp:txXfrm>
    </dsp:sp>
    <dsp:sp modelId="{6923DED3-57CC-4889-97AD-0E1EF9FCE15E}">
      <dsp:nvSpPr>
        <dsp:cNvPr id="0" name=""/>
        <dsp:cNvSpPr/>
      </dsp:nvSpPr>
      <dsp:spPr>
        <a:xfrm rot="2700000">
          <a:off x="5162294" y="1552332"/>
          <a:ext cx="320137" cy="629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6359" y="1644297"/>
        <a:ext cx="224096" cy="377765"/>
      </dsp:txXfrm>
    </dsp:sp>
    <dsp:sp modelId="{1E4CDA29-DD27-4621-9CB7-BE4347443965}">
      <dsp:nvSpPr>
        <dsp:cNvPr id="0" name=""/>
        <dsp:cNvSpPr/>
      </dsp:nvSpPr>
      <dsp:spPr>
        <a:xfrm>
          <a:off x="5177998" y="1782132"/>
          <a:ext cx="2338893" cy="2220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Эстетический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0521" y="2107269"/>
        <a:ext cx="1653847" cy="1569899"/>
      </dsp:txXfrm>
    </dsp:sp>
    <dsp:sp modelId="{719A9618-950C-4923-BA5A-287B08CCC662}">
      <dsp:nvSpPr>
        <dsp:cNvPr id="0" name=""/>
        <dsp:cNvSpPr/>
      </dsp:nvSpPr>
      <dsp:spPr>
        <a:xfrm rot="8100000">
          <a:off x="5190910" y="3580769"/>
          <a:ext cx="306361" cy="629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269358" y="3674196"/>
        <a:ext cx="214453" cy="377765"/>
      </dsp:txXfrm>
    </dsp:sp>
    <dsp:sp modelId="{5AAF1BE8-D36B-4508-9B41-80FFE59A793D}">
      <dsp:nvSpPr>
        <dsp:cNvPr id="0" name=""/>
        <dsp:cNvSpPr/>
      </dsp:nvSpPr>
      <dsp:spPr>
        <a:xfrm>
          <a:off x="3295443" y="3778687"/>
          <a:ext cx="2145235" cy="2185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9605" y="4098794"/>
        <a:ext cx="1516911" cy="1545615"/>
      </dsp:txXfrm>
    </dsp:sp>
    <dsp:sp modelId="{8F4BB968-7174-4D62-AAFA-BC695AA11045}">
      <dsp:nvSpPr>
        <dsp:cNvPr id="0" name=""/>
        <dsp:cNvSpPr/>
      </dsp:nvSpPr>
      <dsp:spPr>
        <a:xfrm rot="13540450">
          <a:off x="3279831" y="3591629"/>
          <a:ext cx="291021" cy="629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53986" y="3748778"/>
        <a:ext cx="203715" cy="377765"/>
      </dsp:txXfrm>
    </dsp:sp>
    <dsp:sp modelId="{50B8181A-0308-4862-A5DC-0F08E1D5975A}">
      <dsp:nvSpPr>
        <dsp:cNvPr id="0" name=""/>
        <dsp:cNvSpPr/>
      </dsp:nvSpPr>
      <dsp:spPr>
        <a:xfrm>
          <a:off x="1271828" y="1782132"/>
          <a:ext cx="2325779" cy="2220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2430" y="2107269"/>
        <a:ext cx="1644575" cy="1569899"/>
      </dsp:txXfrm>
    </dsp:sp>
    <dsp:sp modelId="{17E4F3AC-DCE6-407E-B0FE-C67B4F8F8106}">
      <dsp:nvSpPr>
        <dsp:cNvPr id="0" name=""/>
        <dsp:cNvSpPr/>
      </dsp:nvSpPr>
      <dsp:spPr>
        <a:xfrm rot="18859550">
          <a:off x="3270271" y="1565827"/>
          <a:ext cx="305008" cy="629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054" y="1724477"/>
        <a:ext cx="213506" cy="377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3E988-8097-4ACB-AF75-D53B4A9020FA}">
      <dsp:nvSpPr>
        <dsp:cNvPr id="0" name=""/>
        <dsp:cNvSpPr/>
      </dsp:nvSpPr>
      <dsp:spPr>
        <a:xfrm>
          <a:off x="0" y="0"/>
          <a:ext cx="10692384" cy="124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Вторичная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профориентация</a:t>
          </a:r>
          <a:endParaRPr lang="ru-RU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229" y="0"/>
        <a:ext cx="8429154" cy="1247530"/>
      </dsp:txXfrm>
    </dsp:sp>
    <dsp:sp modelId="{33FFEF5F-A6E6-452A-9584-D69751F4D766}">
      <dsp:nvSpPr>
        <dsp:cNvPr id="0" name=""/>
        <dsp:cNvSpPr/>
      </dsp:nvSpPr>
      <dsp:spPr>
        <a:xfrm>
          <a:off x="684146" y="452000"/>
          <a:ext cx="1019689" cy="3435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2CE5F8-6457-4434-851E-CF3E2C1F7200}">
      <dsp:nvSpPr>
        <dsp:cNvPr id="0" name=""/>
        <dsp:cNvSpPr/>
      </dsp:nvSpPr>
      <dsp:spPr>
        <a:xfrm>
          <a:off x="0" y="1372283"/>
          <a:ext cx="10692384" cy="124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курса</a:t>
          </a:r>
          <a:endParaRPr lang="ru-RU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229" y="1372283"/>
        <a:ext cx="8429154" cy="1247530"/>
      </dsp:txXfrm>
    </dsp:sp>
    <dsp:sp modelId="{561C8609-DD60-4A7A-82CB-07EBD94E7A29}">
      <dsp:nvSpPr>
        <dsp:cNvPr id="0" name=""/>
        <dsp:cNvSpPr/>
      </dsp:nvSpPr>
      <dsp:spPr>
        <a:xfrm>
          <a:off x="967612" y="1733528"/>
          <a:ext cx="452758" cy="5250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D8AA06-DCC9-4A08-B4E5-7F5F91A3BF1D}">
      <dsp:nvSpPr>
        <dsp:cNvPr id="0" name=""/>
        <dsp:cNvSpPr/>
      </dsp:nvSpPr>
      <dsp:spPr>
        <a:xfrm>
          <a:off x="0" y="2744567"/>
          <a:ext cx="10692384" cy="124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общих компетенций</a:t>
          </a:r>
          <a:endParaRPr lang="ru-RU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229" y="2744567"/>
        <a:ext cx="8429154" cy="1247530"/>
      </dsp:txXfrm>
    </dsp:sp>
    <dsp:sp modelId="{850EDC27-00E7-4CA2-9B22-994E77B4D114}">
      <dsp:nvSpPr>
        <dsp:cNvPr id="0" name=""/>
        <dsp:cNvSpPr/>
      </dsp:nvSpPr>
      <dsp:spPr>
        <a:xfrm>
          <a:off x="748161" y="3143073"/>
          <a:ext cx="891659" cy="4505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0F10CE-090E-4CA9-A41C-1AB015BB3CBF}">
      <dsp:nvSpPr>
        <dsp:cNvPr id="0" name=""/>
        <dsp:cNvSpPr/>
      </dsp:nvSpPr>
      <dsp:spPr>
        <a:xfrm>
          <a:off x="0" y="4116851"/>
          <a:ext cx="10692384" cy="124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успеваемости</a:t>
          </a:r>
          <a:endParaRPr lang="ru-RU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229" y="4116851"/>
        <a:ext cx="8429154" cy="1247530"/>
      </dsp:txXfrm>
    </dsp:sp>
    <dsp:sp modelId="{79A41D6C-AE3F-4B90-A2D8-D6BF98A1D47A}">
      <dsp:nvSpPr>
        <dsp:cNvPr id="0" name=""/>
        <dsp:cNvSpPr/>
      </dsp:nvSpPr>
      <dsp:spPr>
        <a:xfrm>
          <a:off x="784729" y="4570902"/>
          <a:ext cx="818523" cy="33942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E5AC-65E4-4564-8610-C44A22B7F1C5}">
      <dsp:nvSpPr>
        <dsp:cNvPr id="0" name=""/>
        <dsp:cNvSpPr/>
      </dsp:nvSpPr>
      <dsp:spPr>
        <a:xfrm>
          <a:off x="0" y="1508834"/>
          <a:ext cx="3161249" cy="1857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Мастер производственного обучения/ Преподаватель</a:t>
          </a:r>
          <a:endParaRPr lang="ru-RU" sz="2800" kern="1200" dirty="0"/>
        </a:p>
      </dsp:txBody>
      <dsp:txXfrm>
        <a:off x="54414" y="1563248"/>
        <a:ext cx="3052421" cy="1749014"/>
      </dsp:txXfrm>
    </dsp:sp>
    <dsp:sp modelId="{91DFC5FD-0B12-4186-B5BD-93BD616233E7}">
      <dsp:nvSpPr>
        <dsp:cNvPr id="0" name=""/>
        <dsp:cNvSpPr/>
      </dsp:nvSpPr>
      <dsp:spPr>
        <a:xfrm rot="18826118">
          <a:off x="3001915" y="2046398"/>
          <a:ext cx="1033788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1033788" y="18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92965" y="2038641"/>
        <a:ext cx="51689" cy="51689"/>
      </dsp:txXfrm>
    </dsp:sp>
    <dsp:sp modelId="{19EB6161-04BF-46DF-A287-825777FB1863}">
      <dsp:nvSpPr>
        <dsp:cNvPr id="0" name=""/>
        <dsp:cNvSpPr/>
      </dsp:nvSpPr>
      <dsp:spPr>
        <a:xfrm>
          <a:off x="3876370" y="1249153"/>
          <a:ext cx="1768254" cy="884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Студент 3-4 курса НАСТАВНИК</a:t>
          </a:r>
          <a:endParaRPr lang="ru-RU" sz="1700" kern="1200" dirty="0"/>
        </a:p>
      </dsp:txBody>
      <dsp:txXfrm>
        <a:off x="3902265" y="1275048"/>
        <a:ext cx="1716464" cy="832337"/>
      </dsp:txXfrm>
    </dsp:sp>
    <dsp:sp modelId="{1E9576C3-8E7D-47F7-8282-C45D94AABDA0}">
      <dsp:nvSpPr>
        <dsp:cNvPr id="0" name=""/>
        <dsp:cNvSpPr/>
      </dsp:nvSpPr>
      <dsp:spPr>
        <a:xfrm rot="19457599">
          <a:off x="5562753" y="1418942"/>
          <a:ext cx="871044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871044" y="18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76499" y="1415254"/>
        <a:ext cx="43552" cy="43552"/>
      </dsp:txXfrm>
    </dsp:sp>
    <dsp:sp modelId="{BB3B7338-348B-4D34-8A22-38073B59DC79}">
      <dsp:nvSpPr>
        <dsp:cNvPr id="0" name=""/>
        <dsp:cNvSpPr/>
      </dsp:nvSpPr>
      <dsp:spPr>
        <a:xfrm>
          <a:off x="6351926" y="740780"/>
          <a:ext cx="1768254" cy="884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Студент 1 курса</a:t>
          </a:r>
          <a:endParaRPr lang="ru-RU" sz="1700" kern="1200" dirty="0"/>
        </a:p>
      </dsp:txBody>
      <dsp:txXfrm>
        <a:off x="6377821" y="766675"/>
        <a:ext cx="1716464" cy="832337"/>
      </dsp:txXfrm>
    </dsp:sp>
    <dsp:sp modelId="{A2478CEF-2845-4033-B1EB-FE57332A9470}">
      <dsp:nvSpPr>
        <dsp:cNvPr id="0" name=""/>
        <dsp:cNvSpPr/>
      </dsp:nvSpPr>
      <dsp:spPr>
        <a:xfrm rot="2142401">
          <a:off x="5562753" y="1927315"/>
          <a:ext cx="871044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871044" y="18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76499" y="1923627"/>
        <a:ext cx="43552" cy="43552"/>
      </dsp:txXfrm>
    </dsp:sp>
    <dsp:sp modelId="{CB1EDD88-F5BF-46E1-918F-47618FA580DF}">
      <dsp:nvSpPr>
        <dsp:cNvPr id="0" name=""/>
        <dsp:cNvSpPr/>
      </dsp:nvSpPr>
      <dsp:spPr>
        <a:xfrm>
          <a:off x="6351926" y="1757526"/>
          <a:ext cx="1768254" cy="884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Студент 1 курса</a:t>
          </a:r>
          <a:endParaRPr lang="ru-RU" sz="1700" kern="1200" dirty="0"/>
        </a:p>
      </dsp:txBody>
      <dsp:txXfrm>
        <a:off x="6377821" y="1783421"/>
        <a:ext cx="1716464" cy="832337"/>
      </dsp:txXfrm>
    </dsp:sp>
    <dsp:sp modelId="{E7C7884E-6EEB-4E5D-A08C-18A288D76ECC}">
      <dsp:nvSpPr>
        <dsp:cNvPr id="0" name=""/>
        <dsp:cNvSpPr/>
      </dsp:nvSpPr>
      <dsp:spPr>
        <a:xfrm rot="2845962">
          <a:off x="2990230" y="2808958"/>
          <a:ext cx="1057159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1057159" y="18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92380" y="2800617"/>
        <a:ext cx="52857" cy="52857"/>
      </dsp:txXfrm>
    </dsp:sp>
    <dsp:sp modelId="{3AA8BBAF-AE30-4539-933F-EF2A6D5B1621}">
      <dsp:nvSpPr>
        <dsp:cNvPr id="0" name=""/>
        <dsp:cNvSpPr/>
      </dsp:nvSpPr>
      <dsp:spPr>
        <a:xfrm>
          <a:off x="3876370" y="2774272"/>
          <a:ext cx="1768254" cy="884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Студент 3-4 курса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НАСТАВНИК</a:t>
          </a:r>
          <a:endParaRPr lang="ru-RU" sz="1700" kern="1200" dirty="0"/>
        </a:p>
      </dsp:txBody>
      <dsp:txXfrm>
        <a:off x="3902265" y="2800167"/>
        <a:ext cx="1716464" cy="832337"/>
      </dsp:txXfrm>
    </dsp:sp>
    <dsp:sp modelId="{DA402E9D-6A53-4D96-A23B-E9BE01DE0731}">
      <dsp:nvSpPr>
        <dsp:cNvPr id="0" name=""/>
        <dsp:cNvSpPr/>
      </dsp:nvSpPr>
      <dsp:spPr>
        <a:xfrm>
          <a:off x="5644624" y="3198248"/>
          <a:ext cx="707301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707301" y="18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80592" y="3198653"/>
        <a:ext cx="35365" cy="35365"/>
      </dsp:txXfrm>
    </dsp:sp>
    <dsp:sp modelId="{C55A43C2-7C54-45F2-B0A1-9A5808B30265}">
      <dsp:nvSpPr>
        <dsp:cNvPr id="0" name=""/>
        <dsp:cNvSpPr/>
      </dsp:nvSpPr>
      <dsp:spPr>
        <a:xfrm>
          <a:off x="6351926" y="2774272"/>
          <a:ext cx="1768254" cy="884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Студент 1 курса</a:t>
          </a:r>
          <a:endParaRPr lang="ru-RU" sz="1700" kern="1200" dirty="0"/>
        </a:p>
      </dsp:txBody>
      <dsp:txXfrm>
        <a:off x="6377821" y="2800167"/>
        <a:ext cx="1716464" cy="832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C1F5-1DD3-445B-972D-FD81C29DEFFE}">
      <dsp:nvSpPr>
        <dsp:cNvPr id="0" name=""/>
        <dsp:cNvSpPr/>
      </dsp:nvSpPr>
      <dsp:spPr>
        <a:xfrm>
          <a:off x="4206240" y="0"/>
          <a:ext cx="210312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240" y="0"/>
        <a:ext cx="2103120" cy="870267"/>
      </dsp:txXfrm>
    </dsp:sp>
    <dsp:sp modelId="{5A3088C0-EC9D-4331-AEA3-DC9ABA7B1510}">
      <dsp:nvSpPr>
        <dsp:cNvPr id="0" name=""/>
        <dsp:cNvSpPr/>
      </dsp:nvSpPr>
      <dsp:spPr>
        <a:xfrm>
          <a:off x="3154680" y="870267"/>
          <a:ext cx="420624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0772" y="870267"/>
        <a:ext cx="2734056" cy="870267"/>
      </dsp:txXfrm>
    </dsp:sp>
    <dsp:sp modelId="{97FF4D69-6B30-445A-B8DB-87D29FE96823}">
      <dsp:nvSpPr>
        <dsp:cNvPr id="0" name=""/>
        <dsp:cNvSpPr/>
      </dsp:nvSpPr>
      <dsp:spPr>
        <a:xfrm>
          <a:off x="2103120" y="1740535"/>
          <a:ext cx="630936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7257" y="1740535"/>
        <a:ext cx="4101084" cy="870267"/>
      </dsp:txXfrm>
    </dsp:sp>
    <dsp:sp modelId="{A068F3BA-8BBA-40EA-9607-BF802CE72527}">
      <dsp:nvSpPr>
        <dsp:cNvPr id="0" name=""/>
        <dsp:cNvSpPr/>
      </dsp:nvSpPr>
      <dsp:spPr>
        <a:xfrm>
          <a:off x="1051560" y="2610802"/>
          <a:ext cx="841248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 практика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3744" y="2610802"/>
        <a:ext cx="5468112" cy="870267"/>
      </dsp:txXfrm>
    </dsp:sp>
    <dsp:sp modelId="{6C7C5D24-3A7A-440E-A82F-DC88E2738623}">
      <dsp:nvSpPr>
        <dsp:cNvPr id="0" name=""/>
        <dsp:cNvSpPr/>
      </dsp:nvSpPr>
      <dsp:spPr>
        <a:xfrm>
          <a:off x="0" y="3481070"/>
          <a:ext cx="1051560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Учебная практика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229" y="3481070"/>
        <a:ext cx="6835140" cy="87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905F1-F30D-4C22-9954-0DB6917CC11A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50863-959C-4AA5-A31C-93610CA9A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8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0863-959C-4AA5-A31C-93610CA9A3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1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0863-959C-4AA5-A31C-93610CA9A3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0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6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6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8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5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4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DE29-1A2B-4443-809B-F8B4CA0B569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DBCB-E1ED-4D45-A66C-418B71216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eadzabava@lis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490519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51798" y="-1"/>
            <a:ext cx="10440201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формате «студент – студент»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-1"/>
            <a:ext cx="1104521" cy="6858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81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1799" y="2698956"/>
            <a:ext cx="10440200" cy="4159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мастер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Бунулу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Александровна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«Индустриально-судостроительный лицей»</a:t>
            </a:r>
            <a:endParaRPr lang="ru-RU" dirty="0"/>
          </a:p>
        </p:txBody>
      </p:sp>
      <p:pic>
        <p:nvPicPr>
          <p:cNvPr id="14" name="Объект 8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17287" t="26061" r="53751" b="42440"/>
          <a:stretch/>
        </p:blipFill>
        <p:spPr bwMode="auto">
          <a:xfrm>
            <a:off x="4070447" y="2061882"/>
            <a:ext cx="5584542" cy="3478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Значок ИС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0203" y="2438399"/>
            <a:ext cx="1801706" cy="20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3280" y="183541"/>
            <a:ext cx="8732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«Глубокое понимание важнее простого знания формул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А.Шляхер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7051351"/>
              </p:ext>
            </p:extLst>
          </p:nvPr>
        </p:nvGraphicFramePr>
        <p:xfrm>
          <a:off x="-777240" y="795528"/>
          <a:ext cx="8742680" cy="58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2072" y="3209544"/>
            <a:ext cx="158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-1" b="257"/>
          <a:stretch/>
        </p:blipFill>
        <p:spPr>
          <a:xfrm>
            <a:off x="6958583" y="2577655"/>
            <a:ext cx="4925949" cy="39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56" y="0"/>
            <a:ext cx="105156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207793"/>
              </p:ext>
            </p:extLst>
          </p:nvPr>
        </p:nvGraphicFramePr>
        <p:xfrm>
          <a:off x="838200" y="1353312"/>
          <a:ext cx="10692384" cy="536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5512"/>
            <a:ext cx="1234440" cy="1108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2751075"/>
            <a:ext cx="1540764" cy="1155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74" y="5486290"/>
            <a:ext cx="1179576" cy="1178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" y="4025520"/>
            <a:ext cx="2363724" cy="13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наставничества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126565" y="1739153"/>
          <a:ext cx="8128000" cy="439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9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586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686"/>
                <a:gridCol w="3874884"/>
                <a:gridCol w="5830430"/>
              </a:tblGrid>
              <a:tr h="3778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преимущества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с учетом особенностей учебно – производственного процесса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наставничества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70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 - студент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Наставником является студент старшего курса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имеющий практический опыт в данной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 помогает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студенту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практическом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освоении технологического процесса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быстрому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формированию навыков работы на оборудовании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выстраивании рабочих отношений и повышении личной удовлетворенности работой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показывает, наблюдает за самостоятельными действиями студента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анализирует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причины ошибок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честную и конструктивную обратную связь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 помогает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студенту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отслеживать прогресс в выполнении технологических операций, совместно осуществляют контроль качества продукции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036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2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Наставничество на учебной/производственной практике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наставничества: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помощь в адаптации студента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производственном пространстве.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процесса обучения конкретным трудовым навыкам для выполнении конкретных производственных задач;</a:t>
            </a:r>
          </a:p>
          <a:p>
            <a:pPr marL="285750" indent="-28575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студента самостоятельно, качественно и в срок выполнять возложенные на него  трудовые функции;</a:t>
            </a:r>
          </a:p>
          <a:p>
            <a:pPr marL="285750" indent="-28575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ответственного и сознательного отношения к работе;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моральной и психологической поддержки в преодолении трудностей, возникающих  при выполнении трудовых функций;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позитивного интереса к трудовой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 применения наставничества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с ОВЗ выпускаются с навыками коммуникации и более уверенные в себе;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высокий и быстрый темп адаптации детей-сирот;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Успешная и качественная отработка навыков на производственной практике на предприятиях СПб;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процента трудоустроенных выпускников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Бунулу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Александровна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СПб ГБПОУ «Индустриально-судостроительный лицей»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+7-921-764-57-92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deadzabava@list.ru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280</Words>
  <Application>Microsoft Office PowerPoint</Application>
  <PresentationFormat>Широкоэкранный</PresentationFormat>
  <Paragraphs>96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Для чего?</vt:lpstr>
      <vt:lpstr>Структура наставничества</vt:lpstr>
      <vt:lpstr>Презентация PowerPoint</vt:lpstr>
      <vt:lpstr>Практическое применение</vt:lpstr>
      <vt:lpstr>Наставничество на учебной/производственной практике</vt:lpstr>
      <vt:lpstr>ИТОГИ применения наставничества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Mastera</dc:creator>
  <cp:lastModifiedBy>1</cp:lastModifiedBy>
  <cp:revision>74</cp:revision>
  <cp:lastPrinted>2020-12-17T06:46:12Z</cp:lastPrinted>
  <dcterms:created xsi:type="dcterms:W3CDTF">2020-12-16T06:45:37Z</dcterms:created>
  <dcterms:modified xsi:type="dcterms:W3CDTF">2022-05-24T20:00:41Z</dcterms:modified>
</cp:coreProperties>
</file>